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6" r:id="rId2"/>
  </p:sldIdLst>
  <p:sldSz cx="32918400" cy="21945600"/>
  <p:notesSz cx="6858000" cy="9144000"/>
  <p:embeddedFontLst>
    <p:embeddedFont>
      <p:font typeface="Calibri" panose="020F0502020204030204" pitchFamily="34" charset="0"/>
      <p:regular r:id="rId4"/>
      <p:bold r:id="rId5"/>
      <p:italic r:id="rId6"/>
      <p:boldItalic r:id="rId7"/>
    </p:embeddedFont>
    <p:embeddedFont>
      <p:font typeface="Open Sans" panose="020B0606030504020204" pitchFamily="3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 roundtripDataSignature="AMtx7misWw5AgrCpxBYL1gKy6h1blTKd1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p:scale>
          <a:sx n="66" d="100"/>
          <a:sy n="66" d="100"/>
        </p:scale>
        <p:origin x="-4284" y="-44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12" Type="http://customschemas.google.com/relationships/presentationmetadata" Target="meta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heme" Target="theme/theme1.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2468880" y="3591562"/>
            <a:ext cx="27980640" cy="764032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19200"/>
              <a:buFont typeface="Calibri"/>
              <a:buNone/>
              <a:defRPr sz="19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4114800" y="11526522"/>
            <a:ext cx="24688800" cy="5298438"/>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3200"/>
              </a:spcBef>
              <a:spcAft>
                <a:spcPts val="0"/>
              </a:spcAft>
              <a:buClr>
                <a:schemeClr val="dk1"/>
              </a:buClr>
              <a:buSzPts val="7680"/>
              <a:buNone/>
              <a:defRPr sz="7680"/>
            </a:lvl1pPr>
            <a:lvl2pPr lvl="1" algn="ctr">
              <a:lnSpc>
                <a:spcPct val="90000"/>
              </a:lnSpc>
              <a:spcBef>
                <a:spcPts val="1600"/>
              </a:spcBef>
              <a:spcAft>
                <a:spcPts val="0"/>
              </a:spcAft>
              <a:buClr>
                <a:schemeClr val="dk1"/>
              </a:buClr>
              <a:buSzPts val="6400"/>
              <a:buNone/>
              <a:defRPr sz="6400"/>
            </a:lvl2pPr>
            <a:lvl3pPr lvl="2" algn="ctr">
              <a:lnSpc>
                <a:spcPct val="90000"/>
              </a:lnSpc>
              <a:spcBef>
                <a:spcPts val="1600"/>
              </a:spcBef>
              <a:spcAft>
                <a:spcPts val="0"/>
              </a:spcAft>
              <a:buClr>
                <a:schemeClr val="dk1"/>
              </a:buClr>
              <a:buSzPts val="5760"/>
              <a:buNone/>
              <a:defRPr sz="5760"/>
            </a:lvl3pPr>
            <a:lvl4pPr lvl="3" algn="ctr">
              <a:lnSpc>
                <a:spcPct val="90000"/>
              </a:lnSpc>
              <a:spcBef>
                <a:spcPts val="1600"/>
              </a:spcBef>
              <a:spcAft>
                <a:spcPts val="0"/>
              </a:spcAft>
              <a:buClr>
                <a:schemeClr val="dk1"/>
              </a:buClr>
              <a:buSzPts val="5120"/>
              <a:buNone/>
              <a:defRPr sz="5120"/>
            </a:lvl4pPr>
            <a:lvl5pPr lvl="4" algn="ctr">
              <a:lnSpc>
                <a:spcPct val="90000"/>
              </a:lnSpc>
              <a:spcBef>
                <a:spcPts val="1600"/>
              </a:spcBef>
              <a:spcAft>
                <a:spcPts val="0"/>
              </a:spcAft>
              <a:buClr>
                <a:schemeClr val="dk1"/>
              </a:buClr>
              <a:buSzPts val="5120"/>
              <a:buNone/>
              <a:defRPr sz="5120"/>
            </a:lvl5pPr>
            <a:lvl6pPr lvl="5" algn="ctr">
              <a:lnSpc>
                <a:spcPct val="90000"/>
              </a:lnSpc>
              <a:spcBef>
                <a:spcPts val="1600"/>
              </a:spcBef>
              <a:spcAft>
                <a:spcPts val="0"/>
              </a:spcAft>
              <a:buClr>
                <a:schemeClr val="dk1"/>
              </a:buClr>
              <a:buSzPts val="5120"/>
              <a:buNone/>
              <a:defRPr sz="5120"/>
            </a:lvl6pPr>
            <a:lvl7pPr lvl="6" algn="ctr">
              <a:lnSpc>
                <a:spcPct val="90000"/>
              </a:lnSpc>
              <a:spcBef>
                <a:spcPts val="1600"/>
              </a:spcBef>
              <a:spcAft>
                <a:spcPts val="0"/>
              </a:spcAft>
              <a:buClr>
                <a:schemeClr val="dk1"/>
              </a:buClr>
              <a:buSzPts val="5120"/>
              <a:buNone/>
              <a:defRPr sz="5120"/>
            </a:lvl7pPr>
            <a:lvl8pPr lvl="7" algn="ctr">
              <a:lnSpc>
                <a:spcPct val="90000"/>
              </a:lnSpc>
              <a:spcBef>
                <a:spcPts val="1600"/>
              </a:spcBef>
              <a:spcAft>
                <a:spcPts val="0"/>
              </a:spcAft>
              <a:buClr>
                <a:schemeClr val="dk1"/>
              </a:buClr>
              <a:buSzPts val="5120"/>
              <a:buNone/>
              <a:defRPr sz="5120"/>
            </a:lvl8pPr>
            <a:lvl9pPr lvl="8" algn="ctr">
              <a:lnSpc>
                <a:spcPct val="90000"/>
              </a:lnSpc>
              <a:spcBef>
                <a:spcPts val="1600"/>
              </a:spcBef>
              <a:spcAft>
                <a:spcPts val="0"/>
              </a:spcAft>
              <a:buClr>
                <a:schemeClr val="dk1"/>
              </a:buClr>
              <a:buSzPts val="5120"/>
              <a:buNone/>
              <a:defRPr sz="5120"/>
            </a:lvl9pPr>
          </a:lstStyle>
          <a:p>
            <a:endParaRPr/>
          </a:p>
        </p:txBody>
      </p:sp>
      <p:sp>
        <p:nvSpPr>
          <p:cNvPr id="14" name="Google Shape;14;p3"/>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9497059" y="-1391919"/>
            <a:ext cx="13924282" cy="2839212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17807306" y="6918326"/>
            <a:ext cx="18597882" cy="709803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3405506" y="26036"/>
            <a:ext cx="18597882" cy="2088261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4"/>
          <p:cNvSpPr txBox="1">
            <a:spLocks noGrp="1"/>
          </p:cNvSpPr>
          <p:nvPr>
            <p:ph type="body" idx="1"/>
          </p:nvPr>
        </p:nvSpPr>
        <p:spPr>
          <a:xfrm>
            <a:off x="2263140" y="5842000"/>
            <a:ext cx="28392120" cy="139242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20" name="Google Shape;20;p4"/>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4"/>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4"/>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2245997" y="5471167"/>
            <a:ext cx="28392120" cy="912875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9200"/>
              <a:buFont typeface="Calibri"/>
              <a:buNone/>
              <a:defRPr sz="19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5"/>
          <p:cNvSpPr txBox="1">
            <a:spLocks noGrp="1"/>
          </p:cNvSpPr>
          <p:nvPr>
            <p:ph type="body" idx="1"/>
          </p:nvPr>
        </p:nvSpPr>
        <p:spPr>
          <a:xfrm>
            <a:off x="2245997" y="14686287"/>
            <a:ext cx="28392120" cy="48005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7680"/>
              <a:buNone/>
              <a:defRPr sz="7680">
                <a:solidFill>
                  <a:schemeClr val="dk1"/>
                </a:solidFill>
              </a:defRPr>
            </a:lvl1pPr>
            <a:lvl2pPr marL="914400" lvl="1" indent="-228600" algn="l">
              <a:lnSpc>
                <a:spcPct val="90000"/>
              </a:lnSpc>
              <a:spcBef>
                <a:spcPts val="1600"/>
              </a:spcBef>
              <a:spcAft>
                <a:spcPts val="0"/>
              </a:spcAft>
              <a:buClr>
                <a:srgbClr val="888888"/>
              </a:buClr>
              <a:buSzPts val="6400"/>
              <a:buNone/>
              <a:defRPr sz="6400">
                <a:solidFill>
                  <a:srgbClr val="888888"/>
                </a:solidFill>
              </a:defRPr>
            </a:lvl2pPr>
            <a:lvl3pPr marL="1371600" lvl="2" indent="-228600" algn="l">
              <a:lnSpc>
                <a:spcPct val="90000"/>
              </a:lnSpc>
              <a:spcBef>
                <a:spcPts val="1600"/>
              </a:spcBef>
              <a:spcAft>
                <a:spcPts val="0"/>
              </a:spcAft>
              <a:buClr>
                <a:srgbClr val="888888"/>
              </a:buClr>
              <a:buSzPts val="5760"/>
              <a:buNone/>
              <a:defRPr sz="5760">
                <a:solidFill>
                  <a:srgbClr val="888888"/>
                </a:solidFill>
              </a:defRPr>
            </a:lvl3pPr>
            <a:lvl4pPr marL="1828800" lvl="3" indent="-228600" algn="l">
              <a:lnSpc>
                <a:spcPct val="90000"/>
              </a:lnSpc>
              <a:spcBef>
                <a:spcPts val="1600"/>
              </a:spcBef>
              <a:spcAft>
                <a:spcPts val="0"/>
              </a:spcAft>
              <a:buClr>
                <a:srgbClr val="888888"/>
              </a:buClr>
              <a:buSzPts val="5120"/>
              <a:buNone/>
              <a:defRPr sz="5120">
                <a:solidFill>
                  <a:srgbClr val="888888"/>
                </a:solidFill>
              </a:defRPr>
            </a:lvl4pPr>
            <a:lvl5pPr marL="2286000" lvl="4" indent="-228600" algn="l">
              <a:lnSpc>
                <a:spcPct val="90000"/>
              </a:lnSpc>
              <a:spcBef>
                <a:spcPts val="1600"/>
              </a:spcBef>
              <a:spcAft>
                <a:spcPts val="0"/>
              </a:spcAft>
              <a:buClr>
                <a:srgbClr val="888888"/>
              </a:buClr>
              <a:buSzPts val="5120"/>
              <a:buNone/>
              <a:defRPr sz="5120">
                <a:solidFill>
                  <a:srgbClr val="888888"/>
                </a:solidFill>
              </a:defRPr>
            </a:lvl5pPr>
            <a:lvl6pPr marL="2743200" lvl="5" indent="-228600" algn="l">
              <a:lnSpc>
                <a:spcPct val="90000"/>
              </a:lnSpc>
              <a:spcBef>
                <a:spcPts val="1600"/>
              </a:spcBef>
              <a:spcAft>
                <a:spcPts val="0"/>
              </a:spcAft>
              <a:buClr>
                <a:srgbClr val="888888"/>
              </a:buClr>
              <a:buSzPts val="5120"/>
              <a:buNone/>
              <a:defRPr sz="5120">
                <a:solidFill>
                  <a:srgbClr val="888888"/>
                </a:solidFill>
              </a:defRPr>
            </a:lvl6pPr>
            <a:lvl7pPr marL="3200400" lvl="6" indent="-228600" algn="l">
              <a:lnSpc>
                <a:spcPct val="90000"/>
              </a:lnSpc>
              <a:spcBef>
                <a:spcPts val="1600"/>
              </a:spcBef>
              <a:spcAft>
                <a:spcPts val="0"/>
              </a:spcAft>
              <a:buClr>
                <a:srgbClr val="888888"/>
              </a:buClr>
              <a:buSzPts val="5120"/>
              <a:buNone/>
              <a:defRPr sz="5120">
                <a:solidFill>
                  <a:srgbClr val="888888"/>
                </a:solidFill>
              </a:defRPr>
            </a:lvl7pPr>
            <a:lvl8pPr marL="3657600" lvl="7" indent="-228600" algn="l">
              <a:lnSpc>
                <a:spcPct val="90000"/>
              </a:lnSpc>
              <a:spcBef>
                <a:spcPts val="1600"/>
              </a:spcBef>
              <a:spcAft>
                <a:spcPts val="0"/>
              </a:spcAft>
              <a:buClr>
                <a:srgbClr val="888888"/>
              </a:buClr>
              <a:buSzPts val="5120"/>
              <a:buNone/>
              <a:defRPr sz="5120">
                <a:solidFill>
                  <a:srgbClr val="888888"/>
                </a:solidFill>
              </a:defRPr>
            </a:lvl8pPr>
            <a:lvl9pPr marL="4114800" lvl="8" indent="-228600" algn="l">
              <a:lnSpc>
                <a:spcPct val="90000"/>
              </a:lnSpc>
              <a:spcBef>
                <a:spcPts val="1600"/>
              </a:spcBef>
              <a:spcAft>
                <a:spcPts val="0"/>
              </a:spcAft>
              <a:buClr>
                <a:srgbClr val="888888"/>
              </a:buClr>
              <a:buSzPts val="5120"/>
              <a:buNone/>
              <a:defRPr sz="5120">
                <a:solidFill>
                  <a:srgbClr val="888888"/>
                </a:solidFill>
              </a:defRPr>
            </a:lvl9pPr>
          </a:lstStyle>
          <a:p>
            <a:endParaRPr/>
          </a:p>
        </p:txBody>
      </p:sp>
      <p:sp>
        <p:nvSpPr>
          <p:cNvPr id="26" name="Google Shape;26;p5"/>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5"/>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2263140" y="5842000"/>
            <a:ext cx="13990320" cy="139242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16664940" y="5842000"/>
            <a:ext cx="13990320" cy="139242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33" name="Google Shape;33;p6"/>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2267428"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2267431" y="5379722"/>
            <a:ext cx="13926024" cy="263651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3200"/>
              </a:spcBef>
              <a:spcAft>
                <a:spcPts val="0"/>
              </a:spcAft>
              <a:buClr>
                <a:schemeClr val="dk1"/>
              </a:buClr>
              <a:buSzPts val="7680"/>
              <a:buNone/>
              <a:defRPr sz="7680" b="1"/>
            </a:lvl1pPr>
            <a:lvl2pPr marL="914400" lvl="1" indent="-228600" algn="l">
              <a:lnSpc>
                <a:spcPct val="90000"/>
              </a:lnSpc>
              <a:spcBef>
                <a:spcPts val="1600"/>
              </a:spcBef>
              <a:spcAft>
                <a:spcPts val="0"/>
              </a:spcAft>
              <a:buClr>
                <a:schemeClr val="dk1"/>
              </a:buClr>
              <a:buSzPts val="6400"/>
              <a:buNone/>
              <a:defRPr sz="6400" b="1"/>
            </a:lvl2pPr>
            <a:lvl3pPr marL="1371600" lvl="2" indent="-228600" algn="l">
              <a:lnSpc>
                <a:spcPct val="90000"/>
              </a:lnSpc>
              <a:spcBef>
                <a:spcPts val="1600"/>
              </a:spcBef>
              <a:spcAft>
                <a:spcPts val="0"/>
              </a:spcAft>
              <a:buClr>
                <a:schemeClr val="dk1"/>
              </a:buClr>
              <a:buSzPts val="5760"/>
              <a:buNone/>
              <a:defRPr sz="5760" b="1"/>
            </a:lvl3pPr>
            <a:lvl4pPr marL="1828800" lvl="3" indent="-228600" algn="l">
              <a:lnSpc>
                <a:spcPct val="90000"/>
              </a:lnSpc>
              <a:spcBef>
                <a:spcPts val="1600"/>
              </a:spcBef>
              <a:spcAft>
                <a:spcPts val="0"/>
              </a:spcAft>
              <a:buClr>
                <a:schemeClr val="dk1"/>
              </a:buClr>
              <a:buSzPts val="5120"/>
              <a:buNone/>
              <a:defRPr sz="5120" b="1"/>
            </a:lvl4pPr>
            <a:lvl5pPr marL="2286000" lvl="4" indent="-228600" algn="l">
              <a:lnSpc>
                <a:spcPct val="90000"/>
              </a:lnSpc>
              <a:spcBef>
                <a:spcPts val="1600"/>
              </a:spcBef>
              <a:spcAft>
                <a:spcPts val="0"/>
              </a:spcAft>
              <a:buClr>
                <a:schemeClr val="dk1"/>
              </a:buClr>
              <a:buSzPts val="5120"/>
              <a:buNone/>
              <a:defRPr sz="5120" b="1"/>
            </a:lvl5pPr>
            <a:lvl6pPr marL="2743200" lvl="5" indent="-228600" algn="l">
              <a:lnSpc>
                <a:spcPct val="90000"/>
              </a:lnSpc>
              <a:spcBef>
                <a:spcPts val="1600"/>
              </a:spcBef>
              <a:spcAft>
                <a:spcPts val="0"/>
              </a:spcAft>
              <a:buClr>
                <a:schemeClr val="dk1"/>
              </a:buClr>
              <a:buSzPts val="5120"/>
              <a:buNone/>
              <a:defRPr sz="5120" b="1"/>
            </a:lvl6pPr>
            <a:lvl7pPr marL="3200400" lvl="6" indent="-228600" algn="l">
              <a:lnSpc>
                <a:spcPct val="90000"/>
              </a:lnSpc>
              <a:spcBef>
                <a:spcPts val="1600"/>
              </a:spcBef>
              <a:spcAft>
                <a:spcPts val="0"/>
              </a:spcAft>
              <a:buClr>
                <a:schemeClr val="dk1"/>
              </a:buClr>
              <a:buSzPts val="5120"/>
              <a:buNone/>
              <a:defRPr sz="5120" b="1"/>
            </a:lvl7pPr>
            <a:lvl8pPr marL="3657600" lvl="7" indent="-228600" algn="l">
              <a:lnSpc>
                <a:spcPct val="90000"/>
              </a:lnSpc>
              <a:spcBef>
                <a:spcPts val="1600"/>
              </a:spcBef>
              <a:spcAft>
                <a:spcPts val="0"/>
              </a:spcAft>
              <a:buClr>
                <a:schemeClr val="dk1"/>
              </a:buClr>
              <a:buSzPts val="5120"/>
              <a:buNone/>
              <a:defRPr sz="5120" b="1"/>
            </a:lvl8pPr>
            <a:lvl9pPr marL="4114800" lvl="8" indent="-228600" algn="l">
              <a:lnSpc>
                <a:spcPct val="90000"/>
              </a:lnSpc>
              <a:spcBef>
                <a:spcPts val="1600"/>
              </a:spcBef>
              <a:spcAft>
                <a:spcPts val="0"/>
              </a:spcAft>
              <a:buClr>
                <a:schemeClr val="dk1"/>
              </a:buClr>
              <a:buSzPts val="5120"/>
              <a:buNone/>
              <a:defRPr sz="5120" b="1"/>
            </a:lvl9pPr>
          </a:lstStyle>
          <a:p>
            <a:endParaRPr/>
          </a:p>
        </p:txBody>
      </p:sp>
      <p:sp>
        <p:nvSpPr>
          <p:cNvPr id="39" name="Google Shape;39;p7"/>
          <p:cNvSpPr txBox="1">
            <a:spLocks noGrp="1"/>
          </p:cNvSpPr>
          <p:nvPr>
            <p:ph type="body" idx="2"/>
          </p:nvPr>
        </p:nvSpPr>
        <p:spPr>
          <a:xfrm>
            <a:off x="2267431" y="8016240"/>
            <a:ext cx="13926024" cy="117906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40" name="Google Shape;40;p7"/>
          <p:cNvSpPr txBox="1">
            <a:spLocks noGrp="1"/>
          </p:cNvSpPr>
          <p:nvPr>
            <p:ph type="body" idx="3"/>
          </p:nvPr>
        </p:nvSpPr>
        <p:spPr>
          <a:xfrm>
            <a:off x="16664942" y="5379722"/>
            <a:ext cx="13994608" cy="263651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3200"/>
              </a:spcBef>
              <a:spcAft>
                <a:spcPts val="0"/>
              </a:spcAft>
              <a:buClr>
                <a:schemeClr val="dk1"/>
              </a:buClr>
              <a:buSzPts val="7680"/>
              <a:buNone/>
              <a:defRPr sz="7680" b="1"/>
            </a:lvl1pPr>
            <a:lvl2pPr marL="914400" lvl="1" indent="-228600" algn="l">
              <a:lnSpc>
                <a:spcPct val="90000"/>
              </a:lnSpc>
              <a:spcBef>
                <a:spcPts val="1600"/>
              </a:spcBef>
              <a:spcAft>
                <a:spcPts val="0"/>
              </a:spcAft>
              <a:buClr>
                <a:schemeClr val="dk1"/>
              </a:buClr>
              <a:buSzPts val="6400"/>
              <a:buNone/>
              <a:defRPr sz="6400" b="1"/>
            </a:lvl2pPr>
            <a:lvl3pPr marL="1371600" lvl="2" indent="-228600" algn="l">
              <a:lnSpc>
                <a:spcPct val="90000"/>
              </a:lnSpc>
              <a:spcBef>
                <a:spcPts val="1600"/>
              </a:spcBef>
              <a:spcAft>
                <a:spcPts val="0"/>
              </a:spcAft>
              <a:buClr>
                <a:schemeClr val="dk1"/>
              </a:buClr>
              <a:buSzPts val="5760"/>
              <a:buNone/>
              <a:defRPr sz="5760" b="1"/>
            </a:lvl3pPr>
            <a:lvl4pPr marL="1828800" lvl="3" indent="-228600" algn="l">
              <a:lnSpc>
                <a:spcPct val="90000"/>
              </a:lnSpc>
              <a:spcBef>
                <a:spcPts val="1600"/>
              </a:spcBef>
              <a:spcAft>
                <a:spcPts val="0"/>
              </a:spcAft>
              <a:buClr>
                <a:schemeClr val="dk1"/>
              </a:buClr>
              <a:buSzPts val="5120"/>
              <a:buNone/>
              <a:defRPr sz="5120" b="1"/>
            </a:lvl4pPr>
            <a:lvl5pPr marL="2286000" lvl="4" indent="-228600" algn="l">
              <a:lnSpc>
                <a:spcPct val="90000"/>
              </a:lnSpc>
              <a:spcBef>
                <a:spcPts val="1600"/>
              </a:spcBef>
              <a:spcAft>
                <a:spcPts val="0"/>
              </a:spcAft>
              <a:buClr>
                <a:schemeClr val="dk1"/>
              </a:buClr>
              <a:buSzPts val="5120"/>
              <a:buNone/>
              <a:defRPr sz="5120" b="1"/>
            </a:lvl5pPr>
            <a:lvl6pPr marL="2743200" lvl="5" indent="-228600" algn="l">
              <a:lnSpc>
                <a:spcPct val="90000"/>
              </a:lnSpc>
              <a:spcBef>
                <a:spcPts val="1600"/>
              </a:spcBef>
              <a:spcAft>
                <a:spcPts val="0"/>
              </a:spcAft>
              <a:buClr>
                <a:schemeClr val="dk1"/>
              </a:buClr>
              <a:buSzPts val="5120"/>
              <a:buNone/>
              <a:defRPr sz="5120" b="1"/>
            </a:lvl6pPr>
            <a:lvl7pPr marL="3200400" lvl="6" indent="-228600" algn="l">
              <a:lnSpc>
                <a:spcPct val="90000"/>
              </a:lnSpc>
              <a:spcBef>
                <a:spcPts val="1600"/>
              </a:spcBef>
              <a:spcAft>
                <a:spcPts val="0"/>
              </a:spcAft>
              <a:buClr>
                <a:schemeClr val="dk1"/>
              </a:buClr>
              <a:buSzPts val="5120"/>
              <a:buNone/>
              <a:defRPr sz="5120" b="1"/>
            </a:lvl7pPr>
            <a:lvl8pPr marL="3657600" lvl="7" indent="-228600" algn="l">
              <a:lnSpc>
                <a:spcPct val="90000"/>
              </a:lnSpc>
              <a:spcBef>
                <a:spcPts val="1600"/>
              </a:spcBef>
              <a:spcAft>
                <a:spcPts val="0"/>
              </a:spcAft>
              <a:buClr>
                <a:schemeClr val="dk1"/>
              </a:buClr>
              <a:buSzPts val="5120"/>
              <a:buNone/>
              <a:defRPr sz="5120" b="1"/>
            </a:lvl8pPr>
            <a:lvl9pPr marL="4114800" lvl="8" indent="-228600" algn="l">
              <a:lnSpc>
                <a:spcPct val="90000"/>
              </a:lnSpc>
              <a:spcBef>
                <a:spcPts val="1600"/>
              </a:spcBef>
              <a:spcAft>
                <a:spcPts val="0"/>
              </a:spcAft>
              <a:buClr>
                <a:schemeClr val="dk1"/>
              </a:buClr>
              <a:buSzPts val="5120"/>
              <a:buNone/>
              <a:defRPr sz="5120" b="1"/>
            </a:lvl9pPr>
          </a:lstStyle>
          <a:p>
            <a:endParaRPr/>
          </a:p>
        </p:txBody>
      </p:sp>
      <p:sp>
        <p:nvSpPr>
          <p:cNvPr id="41" name="Google Shape;41;p7"/>
          <p:cNvSpPr txBox="1">
            <a:spLocks noGrp="1"/>
          </p:cNvSpPr>
          <p:nvPr>
            <p:ph type="body" idx="4"/>
          </p:nvPr>
        </p:nvSpPr>
        <p:spPr>
          <a:xfrm>
            <a:off x="16664942" y="8016240"/>
            <a:ext cx="13994608" cy="117906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2267428" y="1463040"/>
            <a:ext cx="10617041" cy="51206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0240"/>
              <a:buFont typeface="Calibri"/>
              <a:buNone/>
              <a:defRPr sz="102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13994608" y="3159765"/>
            <a:ext cx="16664940" cy="15595600"/>
          </a:xfrm>
          <a:prstGeom prst="rect">
            <a:avLst/>
          </a:prstGeom>
          <a:noFill/>
          <a:ln>
            <a:noFill/>
          </a:ln>
        </p:spPr>
        <p:txBody>
          <a:bodyPr spcFirstLastPara="1" wrap="square" lIns="91425" tIns="45700" rIns="91425" bIns="45700" anchor="t" anchorCtr="0">
            <a:normAutofit/>
          </a:bodyPr>
          <a:lstStyle>
            <a:lvl1pPr marL="457200" lvl="0" indent="-878839" algn="l">
              <a:lnSpc>
                <a:spcPct val="90000"/>
              </a:lnSpc>
              <a:spcBef>
                <a:spcPts val="3200"/>
              </a:spcBef>
              <a:spcAft>
                <a:spcPts val="0"/>
              </a:spcAft>
              <a:buClr>
                <a:schemeClr val="dk1"/>
              </a:buClr>
              <a:buSzPts val="10240"/>
              <a:buChar char="•"/>
              <a:defRPr sz="10240"/>
            </a:lvl1pPr>
            <a:lvl2pPr marL="914400" lvl="1" indent="-797560" algn="l">
              <a:lnSpc>
                <a:spcPct val="90000"/>
              </a:lnSpc>
              <a:spcBef>
                <a:spcPts val="1600"/>
              </a:spcBef>
              <a:spcAft>
                <a:spcPts val="0"/>
              </a:spcAft>
              <a:buClr>
                <a:schemeClr val="dk1"/>
              </a:buClr>
              <a:buSzPts val="8960"/>
              <a:buChar char="•"/>
              <a:defRPr sz="8960"/>
            </a:lvl2pPr>
            <a:lvl3pPr marL="1371600" lvl="2" indent="-716280" algn="l">
              <a:lnSpc>
                <a:spcPct val="90000"/>
              </a:lnSpc>
              <a:spcBef>
                <a:spcPts val="1600"/>
              </a:spcBef>
              <a:spcAft>
                <a:spcPts val="0"/>
              </a:spcAft>
              <a:buClr>
                <a:schemeClr val="dk1"/>
              </a:buClr>
              <a:buSzPts val="7680"/>
              <a:buChar char="•"/>
              <a:defRPr sz="7680"/>
            </a:lvl3pPr>
            <a:lvl4pPr marL="1828800" lvl="3" indent="-635000" algn="l">
              <a:lnSpc>
                <a:spcPct val="90000"/>
              </a:lnSpc>
              <a:spcBef>
                <a:spcPts val="1600"/>
              </a:spcBef>
              <a:spcAft>
                <a:spcPts val="0"/>
              </a:spcAft>
              <a:buClr>
                <a:schemeClr val="dk1"/>
              </a:buClr>
              <a:buSzPts val="6400"/>
              <a:buChar char="•"/>
              <a:defRPr sz="6400"/>
            </a:lvl4pPr>
            <a:lvl5pPr marL="2286000" lvl="4" indent="-635000" algn="l">
              <a:lnSpc>
                <a:spcPct val="90000"/>
              </a:lnSpc>
              <a:spcBef>
                <a:spcPts val="1600"/>
              </a:spcBef>
              <a:spcAft>
                <a:spcPts val="0"/>
              </a:spcAft>
              <a:buClr>
                <a:schemeClr val="dk1"/>
              </a:buClr>
              <a:buSzPts val="6400"/>
              <a:buChar char="•"/>
              <a:defRPr sz="6400"/>
            </a:lvl5pPr>
            <a:lvl6pPr marL="2743200" lvl="5" indent="-635000" algn="l">
              <a:lnSpc>
                <a:spcPct val="90000"/>
              </a:lnSpc>
              <a:spcBef>
                <a:spcPts val="1600"/>
              </a:spcBef>
              <a:spcAft>
                <a:spcPts val="0"/>
              </a:spcAft>
              <a:buClr>
                <a:schemeClr val="dk1"/>
              </a:buClr>
              <a:buSzPts val="6400"/>
              <a:buChar char="•"/>
              <a:defRPr sz="6400"/>
            </a:lvl6pPr>
            <a:lvl7pPr marL="3200400" lvl="6" indent="-635000" algn="l">
              <a:lnSpc>
                <a:spcPct val="90000"/>
              </a:lnSpc>
              <a:spcBef>
                <a:spcPts val="1600"/>
              </a:spcBef>
              <a:spcAft>
                <a:spcPts val="0"/>
              </a:spcAft>
              <a:buClr>
                <a:schemeClr val="dk1"/>
              </a:buClr>
              <a:buSzPts val="6400"/>
              <a:buChar char="•"/>
              <a:defRPr sz="6400"/>
            </a:lvl7pPr>
            <a:lvl8pPr marL="3657600" lvl="7" indent="-635000" algn="l">
              <a:lnSpc>
                <a:spcPct val="90000"/>
              </a:lnSpc>
              <a:spcBef>
                <a:spcPts val="1600"/>
              </a:spcBef>
              <a:spcAft>
                <a:spcPts val="0"/>
              </a:spcAft>
              <a:buClr>
                <a:schemeClr val="dk1"/>
              </a:buClr>
              <a:buSzPts val="6400"/>
              <a:buChar char="•"/>
              <a:defRPr sz="6400"/>
            </a:lvl8pPr>
            <a:lvl9pPr marL="4114800" lvl="8" indent="-635000" algn="l">
              <a:lnSpc>
                <a:spcPct val="90000"/>
              </a:lnSpc>
              <a:spcBef>
                <a:spcPts val="1600"/>
              </a:spcBef>
              <a:spcAft>
                <a:spcPts val="0"/>
              </a:spcAft>
              <a:buClr>
                <a:schemeClr val="dk1"/>
              </a:buClr>
              <a:buSzPts val="6400"/>
              <a:buChar char="•"/>
              <a:defRPr sz="6400"/>
            </a:lvl9pPr>
          </a:lstStyle>
          <a:p>
            <a:endParaRPr/>
          </a:p>
        </p:txBody>
      </p:sp>
      <p:sp>
        <p:nvSpPr>
          <p:cNvPr id="57" name="Google Shape;57;p10"/>
          <p:cNvSpPr txBox="1">
            <a:spLocks noGrp="1"/>
          </p:cNvSpPr>
          <p:nvPr>
            <p:ph type="body" idx="2"/>
          </p:nvPr>
        </p:nvSpPr>
        <p:spPr>
          <a:xfrm>
            <a:off x="2267428" y="6583680"/>
            <a:ext cx="10617041" cy="1219708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5120"/>
              <a:buNone/>
              <a:defRPr sz="5120"/>
            </a:lvl1pPr>
            <a:lvl2pPr marL="914400" lvl="1" indent="-228600" algn="l">
              <a:lnSpc>
                <a:spcPct val="90000"/>
              </a:lnSpc>
              <a:spcBef>
                <a:spcPts val="1600"/>
              </a:spcBef>
              <a:spcAft>
                <a:spcPts val="0"/>
              </a:spcAft>
              <a:buClr>
                <a:schemeClr val="dk1"/>
              </a:buClr>
              <a:buSzPts val="4480"/>
              <a:buNone/>
              <a:defRPr sz="4480"/>
            </a:lvl2pPr>
            <a:lvl3pPr marL="1371600" lvl="2" indent="-228600" algn="l">
              <a:lnSpc>
                <a:spcPct val="90000"/>
              </a:lnSpc>
              <a:spcBef>
                <a:spcPts val="1600"/>
              </a:spcBef>
              <a:spcAft>
                <a:spcPts val="0"/>
              </a:spcAft>
              <a:buClr>
                <a:schemeClr val="dk1"/>
              </a:buClr>
              <a:buSzPts val="3840"/>
              <a:buNone/>
              <a:defRPr sz="3840"/>
            </a:lvl3pPr>
            <a:lvl4pPr marL="1828800" lvl="3" indent="-228600" algn="l">
              <a:lnSpc>
                <a:spcPct val="90000"/>
              </a:lnSpc>
              <a:spcBef>
                <a:spcPts val="1600"/>
              </a:spcBef>
              <a:spcAft>
                <a:spcPts val="0"/>
              </a:spcAft>
              <a:buClr>
                <a:schemeClr val="dk1"/>
              </a:buClr>
              <a:buSzPts val="3200"/>
              <a:buNone/>
              <a:defRPr sz="3200"/>
            </a:lvl4pPr>
            <a:lvl5pPr marL="2286000" lvl="4" indent="-228600" algn="l">
              <a:lnSpc>
                <a:spcPct val="90000"/>
              </a:lnSpc>
              <a:spcBef>
                <a:spcPts val="1600"/>
              </a:spcBef>
              <a:spcAft>
                <a:spcPts val="0"/>
              </a:spcAft>
              <a:buClr>
                <a:schemeClr val="dk1"/>
              </a:buClr>
              <a:buSzPts val="3200"/>
              <a:buNone/>
              <a:defRPr sz="3200"/>
            </a:lvl5pPr>
            <a:lvl6pPr marL="2743200" lvl="5" indent="-228600" algn="l">
              <a:lnSpc>
                <a:spcPct val="90000"/>
              </a:lnSpc>
              <a:spcBef>
                <a:spcPts val="1600"/>
              </a:spcBef>
              <a:spcAft>
                <a:spcPts val="0"/>
              </a:spcAft>
              <a:buClr>
                <a:schemeClr val="dk1"/>
              </a:buClr>
              <a:buSzPts val="3200"/>
              <a:buNone/>
              <a:defRPr sz="3200"/>
            </a:lvl6pPr>
            <a:lvl7pPr marL="3200400" lvl="6" indent="-228600" algn="l">
              <a:lnSpc>
                <a:spcPct val="90000"/>
              </a:lnSpc>
              <a:spcBef>
                <a:spcPts val="1600"/>
              </a:spcBef>
              <a:spcAft>
                <a:spcPts val="0"/>
              </a:spcAft>
              <a:buClr>
                <a:schemeClr val="dk1"/>
              </a:buClr>
              <a:buSzPts val="3200"/>
              <a:buNone/>
              <a:defRPr sz="3200"/>
            </a:lvl7pPr>
            <a:lvl8pPr marL="3657600" lvl="7" indent="-228600" algn="l">
              <a:lnSpc>
                <a:spcPct val="90000"/>
              </a:lnSpc>
              <a:spcBef>
                <a:spcPts val="1600"/>
              </a:spcBef>
              <a:spcAft>
                <a:spcPts val="0"/>
              </a:spcAft>
              <a:buClr>
                <a:schemeClr val="dk1"/>
              </a:buClr>
              <a:buSzPts val="3200"/>
              <a:buNone/>
              <a:defRPr sz="3200"/>
            </a:lvl8pPr>
            <a:lvl9pPr marL="4114800" lvl="8" indent="-228600" algn="l">
              <a:lnSpc>
                <a:spcPct val="90000"/>
              </a:lnSpc>
              <a:spcBef>
                <a:spcPts val="1600"/>
              </a:spcBef>
              <a:spcAft>
                <a:spcPts val="0"/>
              </a:spcAft>
              <a:buClr>
                <a:schemeClr val="dk1"/>
              </a:buClr>
              <a:buSzPts val="3200"/>
              <a:buNone/>
              <a:defRPr sz="3200"/>
            </a:lvl9pPr>
          </a:lstStyle>
          <a:p>
            <a:endParaRPr/>
          </a:p>
        </p:txBody>
      </p:sp>
      <p:sp>
        <p:nvSpPr>
          <p:cNvPr id="58" name="Google Shape;58;p10"/>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2267428" y="1463040"/>
            <a:ext cx="10617041" cy="51206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0240"/>
              <a:buFont typeface="Calibri"/>
              <a:buNone/>
              <a:defRPr sz="102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1"/>
          <p:cNvSpPr>
            <a:spLocks noGrp="1"/>
          </p:cNvSpPr>
          <p:nvPr>
            <p:ph type="pic" idx="2"/>
          </p:nvPr>
        </p:nvSpPr>
        <p:spPr>
          <a:xfrm>
            <a:off x="13994608" y="3159765"/>
            <a:ext cx="16664940" cy="15595600"/>
          </a:xfrm>
          <a:prstGeom prst="rect">
            <a:avLst/>
          </a:prstGeom>
          <a:noFill/>
          <a:ln>
            <a:noFill/>
          </a:ln>
        </p:spPr>
      </p:sp>
      <p:sp>
        <p:nvSpPr>
          <p:cNvPr id="64" name="Google Shape;64;p11"/>
          <p:cNvSpPr txBox="1">
            <a:spLocks noGrp="1"/>
          </p:cNvSpPr>
          <p:nvPr>
            <p:ph type="body" idx="1"/>
          </p:nvPr>
        </p:nvSpPr>
        <p:spPr>
          <a:xfrm>
            <a:off x="2267428" y="6583680"/>
            <a:ext cx="10617041" cy="1219708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5120"/>
              <a:buNone/>
              <a:defRPr sz="5120"/>
            </a:lvl1pPr>
            <a:lvl2pPr marL="914400" lvl="1" indent="-228600" algn="l">
              <a:lnSpc>
                <a:spcPct val="90000"/>
              </a:lnSpc>
              <a:spcBef>
                <a:spcPts val="1600"/>
              </a:spcBef>
              <a:spcAft>
                <a:spcPts val="0"/>
              </a:spcAft>
              <a:buClr>
                <a:schemeClr val="dk1"/>
              </a:buClr>
              <a:buSzPts val="4480"/>
              <a:buNone/>
              <a:defRPr sz="4480"/>
            </a:lvl2pPr>
            <a:lvl3pPr marL="1371600" lvl="2" indent="-228600" algn="l">
              <a:lnSpc>
                <a:spcPct val="90000"/>
              </a:lnSpc>
              <a:spcBef>
                <a:spcPts val="1600"/>
              </a:spcBef>
              <a:spcAft>
                <a:spcPts val="0"/>
              </a:spcAft>
              <a:buClr>
                <a:schemeClr val="dk1"/>
              </a:buClr>
              <a:buSzPts val="3840"/>
              <a:buNone/>
              <a:defRPr sz="3840"/>
            </a:lvl3pPr>
            <a:lvl4pPr marL="1828800" lvl="3" indent="-228600" algn="l">
              <a:lnSpc>
                <a:spcPct val="90000"/>
              </a:lnSpc>
              <a:spcBef>
                <a:spcPts val="1600"/>
              </a:spcBef>
              <a:spcAft>
                <a:spcPts val="0"/>
              </a:spcAft>
              <a:buClr>
                <a:schemeClr val="dk1"/>
              </a:buClr>
              <a:buSzPts val="3200"/>
              <a:buNone/>
              <a:defRPr sz="3200"/>
            </a:lvl4pPr>
            <a:lvl5pPr marL="2286000" lvl="4" indent="-228600" algn="l">
              <a:lnSpc>
                <a:spcPct val="90000"/>
              </a:lnSpc>
              <a:spcBef>
                <a:spcPts val="1600"/>
              </a:spcBef>
              <a:spcAft>
                <a:spcPts val="0"/>
              </a:spcAft>
              <a:buClr>
                <a:schemeClr val="dk1"/>
              </a:buClr>
              <a:buSzPts val="3200"/>
              <a:buNone/>
              <a:defRPr sz="3200"/>
            </a:lvl5pPr>
            <a:lvl6pPr marL="2743200" lvl="5" indent="-228600" algn="l">
              <a:lnSpc>
                <a:spcPct val="90000"/>
              </a:lnSpc>
              <a:spcBef>
                <a:spcPts val="1600"/>
              </a:spcBef>
              <a:spcAft>
                <a:spcPts val="0"/>
              </a:spcAft>
              <a:buClr>
                <a:schemeClr val="dk1"/>
              </a:buClr>
              <a:buSzPts val="3200"/>
              <a:buNone/>
              <a:defRPr sz="3200"/>
            </a:lvl6pPr>
            <a:lvl7pPr marL="3200400" lvl="6" indent="-228600" algn="l">
              <a:lnSpc>
                <a:spcPct val="90000"/>
              </a:lnSpc>
              <a:spcBef>
                <a:spcPts val="1600"/>
              </a:spcBef>
              <a:spcAft>
                <a:spcPts val="0"/>
              </a:spcAft>
              <a:buClr>
                <a:schemeClr val="dk1"/>
              </a:buClr>
              <a:buSzPts val="3200"/>
              <a:buNone/>
              <a:defRPr sz="3200"/>
            </a:lvl7pPr>
            <a:lvl8pPr marL="3657600" lvl="7" indent="-228600" algn="l">
              <a:lnSpc>
                <a:spcPct val="90000"/>
              </a:lnSpc>
              <a:spcBef>
                <a:spcPts val="1600"/>
              </a:spcBef>
              <a:spcAft>
                <a:spcPts val="0"/>
              </a:spcAft>
              <a:buClr>
                <a:schemeClr val="dk1"/>
              </a:buClr>
              <a:buSzPts val="3200"/>
              <a:buNone/>
              <a:defRPr sz="3200"/>
            </a:lvl8pPr>
            <a:lvl9pPr marL="4114800" lvl="8" indent="-228600" algn="l">
              <a:lnSpc>
                <a:spcPct val="90000"/>
              </a:lnSpc>
              <a:spcBef>
                <a:spcPts val="1600"/>
              </a:spcBef>
              <a:spcAft>
                <a:spcPts val="0"/>
              </a:spcAft>
              <a:buClr>
                <a:schemeClr val="dk1"/>
              </a:buClr>
              <a:buSzPts val="3200"/>
              <a:buNone/>
              <a:defRPr sz="3200"/>
            </a:lvl9pPr>
          </a:lstStyle>
          <a:p>
            <a:endParaRPr/>
          </a:p>
        </p:txBody>
      </p:sp>
      <p:sp>
        <p:nvSpPr>
          <p:cNvPr id="65" name="Google Shape;65;p11"/>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2263140" y="1168405"/>
            <a:ext cx="28392120" cy="42418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14080"/>
              <a:buFont typeface="Calibri"/>
              <a:buNone/>
              <a:defRPr sz="1408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
          <p:cNvSpPr txBox="1">
            <a:spLocks noGrp="1"/>
          </p:cNvSpPr>
          <p:nvPr>
            <p:ph type="body" idx="1"/>
          </p:nvPr>
        </p:nvSpPr>
        <p:spPr>
          <a:xfrm>
            <a:off x="2263140" y="5842000"/>
            <a:ext cx="28392120" cy="13924282"/>
          </a:xfrm>
          <a:prstGeom prst="rect">
            <a:avLst/>
          </a:prstGeom>
          <a:noFill/>
          <a:ln>
            <a:noFill/>
          </a:ln>
        </p:spPr>
        <p:txBody>
          <a:bodyPr spcFirstLastPara="1" wrap="square" lIns="91425" tIns="45700" rIns="91425" bIns="45700" anchor="t" anchorCtr="0">
            <a:normAutofit/>
          </a:bodyPr>
          <a:lstStyle>
            <a:lvl1pPr marL="457200" marR="0" lvl="0" indent="-797560" algn="l" rtl="0">
              <a:lnSpc>
                <a:spcPct val="90000"/>
              </a:lnSpc>
              <a:spcBef>
                <a:spcPts val="3200"/>
              </a:spcBef>
              <a:spcAft>
                <a:spcPts val="0"/>
              </a:spcAft>
              <a:buClr>
                <a:schemeClr val="dk1"/>
              </a:buClr>
              <a:buSzPts val="8960"/>
              <a:buFont typeface="Arial"/>
              <a:buChar char="•"/>
              <a:defRPr sz="8960" b="0" i="0" u="none" strike="noStrike" cap="none">
                <a:solidFill>
                  <a:schemeClr val="dk1"/>
                </a:solidFill>
                <a:latin typeface="Calibri"/>
                <a:ea typeface="Calibri"/>
                <a:cs typeface="Calibri"/>
                <a:sym typeface="Calibri"/>
              </a:defRPr>
            </a:lvl1pPr>
            <a:lvl2pPr marL="914400" marR="0" lvl="1" indent="-716280" algn="l" rtl="0">
              <a:lnSpc>
                <a:spcPct val="90000"/>
              </a:lnSpc>
              <a:spcBef>
                <a:spcPts val="1600"/>
              </a:spcBef>
              <a:spcAft>
                <a:spcPts val="0"/>
              </a:spcAft>
              <a:buClr>
                <a:schemeClr val="dk1"/>
              </a:buClr>
              <a:buSzPts val="7680"/>
              <a:buFont typeface="Arial"/>
              <a:buChar char="•"/>
              <a:defRPr sz="7680" b="0" i="0" u="none" strike="noStrike" cap="none">
                <a:solidFill>
                  <a:schemeClr val="dk1"/>
                </a:solidFill>
                <a:latin typeface="Calibri"/>
                <a:ea typeface="Calibri"/>
                <a:cs typeface="Calibri"/>
                <a:sym typeface="Calibri"/>
              </a:defRPr>
            </a:lvl2pPr>
            <a:lvl3pPr marL="1371600" marR="0" lvl="2" indent="-635000" algn="l" rtl="0">
              <a:lnSpc>
                <a:spcPct val="90000"/>
              </a:lnSpc>
              <a:spcBef>
                <a:spcPts val="16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3pPr>
            <a:lvl4pPr marL="1828800" marR="0" lvl="3"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4pPr>
            <a:lvl5pPr marL="2286000" marR="0" lvl="4"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5pPr>
            <a:lvl6pPr marL="2743200" marR="0" lvl="5"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6pPr>
            <a:lvl7pPr marL="3200400" marR="0" lvl="6"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7pPr>
            <a:lvl8pPr marL="3657600" marR="0" lvl="7"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8pPr>
            <a:lvl9pPr marL="4114800" marR="0" lvl="8" indent="-594359"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384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84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3840" b="0" i="0" u="none" strike="noStrike" cap="none">
                <a:solidFill>
                  <a:srgbClr val="888888"/>
                </a:solidFill>
                <a:latin typeface="Calibri"/>
                <a:ea typeface="Calibri"/>
                <a:cs typeface="Calibri"/>
                <a:sym typeface="Calibri"/>
              </a:defRPr>
            </a:lvl1pPr>
            <a:lvl2pPr marL="0" marR="0" lvl="1" indent="0" algn="r" rtl="0">
              <a:spcBef>
                <a:spcPts val="0"/>
              </a:spcBef>
              <a:buNone/>
              <a:defRPr sz="3840" b="0" i="0" u="none" strike="noStrike" cap="none">
                <a:solidFill>
                  <a:srgbClr val="888888"/>
                </a:solidFill>
                <a:latin typeface="Calibri"/>
                <a:ea typeface="Calibri"/>
                <a:cs typeface="Calibri"/>
                <a:sym typeface="Calibri"/>
              </a:defRPr>
            </a:lvl2pPr>
            <a:lvl3pPr marL="0" marR="0" lvl="2" indent="0" algn="r" rtl="0">
              <a:spcBef>
                <a:spcPts val="0"/>
              </a:spcBef>
              <a:buNone/>
              <a:defRPr sz="3840" b="0" i="0" u="none" strike="noStrike" cap="none">
                <a:solidFill>
                  <a:srgbClr val="888888"/>
                </a:solidFill>
                <a:latin typeface="Calibri"/>
                <a:ea typeface="Calibri"/>
                <a:cs typeface="Calibri"/>
                <a:sym typeface="Calibri"/>
              </a:defRPr>
            </a:lvl3pPr>
            <a:lvl4pPr marL="0" marR="0" lvl="3" indent="0" algn="r" rtl="0">
              <a:spcBef>
                <a:spcPts val="0"/>
              </a:spcBef>
              <a:buNone/>
              <a:defRPr sz="3840" b="0" i="0" u="none" strike="noStrike" cap="none">
                <a:solidFill>
                  <a:srgbClr val="888888"/>
                </a:solidFill>
                <a:latin typeface="Calibri"/>
                <a:ea typeface="Calibri"/>
                <a:cs typeface="Calibri"/>
                <a:sym typeface="Calibri"/>
              </a:defRPr>
            </a:lvl4pPr>
            <a:lvl5pPr marL="0" marR="0" lvl="4" indent="0" algn="r" rtl="0">
              <a:spcBef>
                <a:spcPts val="0"/>
              </a:spcBef>
              <a:buNone/>
              <a:defRPr sz="3840" b="0" i="0" u="none" strike="noStrike" cap="none">
                <a:solidFill>
                  <a:srgbClr val="888888"/>
                </a:solidFill>
                <a:latin typeface="Calibri"/>
                <a:ea typeface="Calibri"/>
                <a:cs typeface="Calibri"/>
                <a:sym typeface="Calibri"/>
              </a:defRPr>
            </a:lvl5pPr>
            <a:lvl6pPr marL="0" marR="0" lvl="5" indent="0" algn="r" rtl="0">
              <a:spcBef>
                <a:spcPts val="0"/>
              </a:spcBef>
              <a:buNone/>
              <a:defRPr sz="3840" b="0" i="0" u="none" strike="noStrike" cap="none">
                <a:solidFill>
                  <a:srgbClr val="888888"/>
                </a:solidFill>
                <a:latin typeface="Calibri"/>
                <a:ea typeface="Calibri"/>
                <a:cs typeface="Calibri"/>
                <a:sym typeface="Calibri"/>
              </a:defRPr>
            </a:lvl6pPr>
            <a:lvl7pPr marL="0" marR="0" lvl="6" indent="0" algn="r" rtl="0">
              <a:spcBef>
                <a:spcPts val="0"/>
              </a:spcBef>
              <a:buNone/>
              <a:defRPr sz="3840" b="0" i="0" u="none" strike="noStrike" cap="none">
                <a:solidFill>
                  <a:srgbClr val="888888"/>
                </a:solidFill>
                <a:latin typeface="Calibri"/>
                <a:ea typeface="Calibri"/>
                <a:cs typeface="Calibri"/>
                <a:sym typeface="Calibri"/>
              </a:defRPr>
            </a:lvl7pPr>
            <a:lvl8pPr marL="0" marR="0" lvl="7" indent="0" algn="r" rtl="0">
              <a:spcBef>
                <a:spcPts val="0"/>
              </a:spcBef>
              <a:buNone/>
              <a:defRPr sz="3840" b="0" i="0" u="none" strike="noStrike" cap="none">
                <a:solidFill>
                  <a:srgbClr val="888888"/>
                </a:solidFill>
                <a:latin typeface="Calibri"/>
                <a:ea typeface="Calibri"/>
                <a:cs typeface="Calibri"/>
                <a:sym typeface="Calibri"/>
              </a:defRPr>
            </a:lvl8pPr>
            <a:lvl9pPr marL="0" marR="0" lvl="8" indent="0" algn="r" rtl="0">
              <a:spcBef>
                <a:spcPts val="0"/>
              </a:spcBef>
              <a:buNone/>
              <a:defRPr sz="384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p:nvPr/>
        </p:nvSpPr>
        <p:spPr>
          <a:xfrm>
            <a:off x="16971815" y="11446421"/>
            <a:ext cx="7315200" cy="2554505"/>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rgbClr val="000000"/>
              </a:buClr>
              <a:buSzPts val="2400"/>
              <a:buFont typeface="Arial"/>
              <a:buChar char="•"/>
            </a:pPr>
            <a:r>
              <a:rPr lang="en-US" sz="2400" dirty="0">
                <a:latin typeface="Open Sans"/>
                <a:ea typeface="Open Sans"/>
                <a:cs typeface="Open Sans"/>
                <a:sym typeface="Open Sans"/>
              </a:rPr>
              <a:t>GitHub.com</a:t>
            </a:r>
            <a:endParaRPr dirty="0"/>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Code.VisualStudio.com</a:t>
            </a:r>
            <a:endParaRPr sz="2400" b="0" i="0" u="none" strike="noStrike" cap="none" dirty="0">
              <a:solidFill>
                <a:srgbClr val="000000"/>
              </a:solidFill>
              <a:latin typeface="Open Sans"/>
              <a:ea typeface="Open Sans"/>
              <a:cs typeface="Open Sans"/>
              <a:sym typeface="Open Sans"/>
            </a:endParaRP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GitHub.com/</a:t>
            </a:r>
            <a:r>
              <a:rPr lang="en-US" sz="2400" dirty="0" err="1">
                <a:latin typeface="Open Sans"/>
                <a:ea typeface="Open Sans"/>
                <a:cs typeface="Open Sans"/>
                <a:sym typeface="Open Sans"/>
              </a:rPr>
              <a:t>CodeSpaces</a:t>
            </a:r>
            <a:endParaRPr dirty="0"/>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AWS.Amazon.com/Educate</a:t>
            </a: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Edu.Google.com</a:t>
            </a:r>
            <a:endParaRPr dirty="0"/>
          </a:p>
        </p:txBody>
      </p:sp>
      <p:sp>
        <p:nvSpPr>
          <p:cNvPr id="85" name="Google Shape;85;p1"/>
          <p:cNvSpPr txBox="1"/>
          <p:nvPr/>
        </p:nvSpPr>
        <p:spPr>
          <a:xfrm>
            <a:off x="16971815" y="2785653"/>
            <a:ext cx="7315200" cy="829457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0" i="0" u="none" strike="noStrike" cap="none" dirty="0">
                <a:solidFill>
                  <a:srgbClr val="000000"/>
                </a:solidFill>
                <a:latin typeface="Open Sans"/>
                <a:ea typeface="Open Sans"/>
                <a:cs typeface="Open Sans"/>
                <a:sym typeface="Open Sans"/>
              </a:rPr>
              <a:t>Lorem ipsum dolor sit </a:t>
            </a:r>
            <a:r>
              <a:rPr lang="en-US" sz="2400" b="0" i="0" u="none" strike="noStrike" cap="none" dirty="0" err="1">
                <a:solidFill>
                  <a:srgbClr val="000000"/>
                </a:solidFill>
                <a:latin typeface="Open Sans"/>
                <a:ea typeface="Open Sans"/>
                <a:cs typeface="Open Sans"/>
                <a:sym typeface="Open Sans"/>
              </a:rPr>
              <a:t>amet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consectetur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adipiscing</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elit</a:t>
            </a:r>
            <a:r>
              <a:rPr lang="en-US" sz="2400" b="0" i="0" u="none" strike="noStrike" cap="none" dirty="0">
                <a:solidFill>
                  <a:srgbClr val="000000"/>
                </a:solidFill>
                <a:latin typeface="Open Sans"/>
                <a:ea typeface="Open Sans"/>
                <a:cs typeface="Open Sans"/>
                <a:sym typeface="Open Sans"/>
              </a:rPr>
              <a:t>, sed do </a:t>
            </a:r>
            <a:r>
              <a:rPr lang="en-US" sz="2400" b="0" i="0" u="none" strike="noStrike" cap="none" dirty="0" err="1">
                <a:solidFill>
                  <a:srgbClr val="000000"/>
                </a:solidFill>
                <a:latin typeface="Open Sans"/>
                <a:ea typeface="Open Sans"/>
                <a:cs typeface="Open Sans"/>
                <a:sym typeface="Open Sans"/>
              </a:rPr>
              <a:t>eiusmod</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tempor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incididunt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ut</a:t>
            </a:r>
            <a:r>
              <a:rPr lang="en-US" sz="2400" b="0" i="0" u="none" strike="noStrike" cap="none" dirty="0">
                <a:solidFill>
                  <a:srgbClr val="000000"/>
                </a:solidFill>
                <a:latin typeface="Open Sans"/>
                <a:ea typeface="Open Sans"/>
                <a:cs typeface="Open Sans"/>
                <a:sym typeface="Open Sans"/>
              </a:rPr>
              <a:t> labore et dolore magna </a:t>
            </a:r>
            <a:r>
              <a:rPr lang="en-US" sz="2400" b="0" i="0" u="none" strike="noStrike" cap="none" dirty="0" err="1">
                <a:solidFill>
                  <a:srgbClr val="000000"/>
                </a:solidFill>
                <a:latin typeface="Open Sans"/>
                <a:ea typeface="Open Sans"/>
                <a:cs typeface="Open Sans"/>
                <a:sym typeface="Open Sans"/>
              </a:rPr>
              <a:t>aliqua</a:t>
            </a:r>
            <a:r>
              <a:rPr lang="en-US" sz="2400" b="0" i="0" u="none" strike="noStrike" cap="none" dirty="0">
                <a:solidFill>
                  <a:srgbClr val="000000"/>
                </a:solidFill>
                <a:latin typeface="Open Sans"/>
                <a:ea typeface="Open Sans"/>
                <a:cs typeface="Open Sans"/>
                <a:sym typeface="Open Sans"/>
              </a:rPr>
              <a:t>. Ut </a:t>
            </a:r>
            <a:r>
              <a:rPr lang="en-US" sz="2400" b="0" i="0" u="none" strike="noStrike" cap="none" dirty="0" err="1">
                <a:solidFill>
                  <a:srgbClr val="000000"/>
                </a:solidFill>
                <a:latin typeface="Open Sans"/>
                <a:ea typeface="Open Sans"/>
                <a:cs typeface="Open Sans"/>
                <a:sym typeface="Open Sans"/>
              </a:rPr>
              <a:t>enim</a:t>
            </a:r>
            <a:r>
              <a:rPr lang="en-US" sz="2400" b="0" i="0" u="none" strike="noStrike" cap="none" dirty="0">
                <a:solidFill>
                  <a:srgbClr val="000000"/>
                </a:solidFill>
                <a:latin typeface="Open Sans"/>
                <a:ea typeface="Open Sans"/>
                <a:cs typeface="Open Sans"/>
                <a:sym typeface="Open Sans"/>
              </a:rPr>
              <a:t> ad minim </a:t>
            </a:r>
            <a:r>
              <a:rPr lang="en-US" sz="2400" b="0" i="0" u="none" strike="noStrike" cap="none" dirty="0" err="1">
                <a:solidFill>
                  <a:srgbClr val="000000"/>
                </a:solidFill>
                <a:latin typeface="Open Sans"/>
                <a:ea typeface="Open Sans"/>
                <a:cs typeface="Open Sans"/>
                <a:sym typeface="Open Sans"/>
              </a:rPr>
              <a:t>veniam</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quis</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nostrud</a:t>
            </a:r>
            <a:r>
              <a:rPr lang="en-US" sz="2400" b="0" i="0" u="none" strike="noStrike" cap="none" dirty="0">
                <a:solidFill>
                  <a:srgbClr val="000000"/>
                </a:solidFill>
                <a:latin typeface="Open Sans"/>
                <a:ea typeface="Open Sans"/>
                <a:cs typeface="Open Sans"/>
                <a:sym typeface="Open Sans"/>
              </a:rPr>
              <a:t> exercitation </a:t>
            </a:r>
            <a:r>
              <a:rPr lang="en-US" sz="2400" b="0" i="0" u="none" strike="noStrike" cap="none" dirty="0" err="1">
                <a:solidFill>
                  <a:srgbClr val="000000"/>
                </a:solidFill>
                <a:latin typeface="Open Sans"/>
                <a:ea typeface="Open Sans"/>
                <a:cs typeface="Open Sans"/>
                <a:sym typeface="Open Sans"/>
              </a:rPr>
              <a:t>ullamco</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laboris</a:t>
            </a:r>
            <a:r>
              <a:rPr lang="en-US" sz="2400" b="0" i="0" u="none" strike="noStrike" cap="none" dirty="0">
                <a:solidFill>
                  <a:srgbClr val="000000"/>
                </a:solidFill>
                <a:latin typeface="Open Sans"/>
                <a:ea typeface="Open Sans"/>
                <a:cs typeface="Open Sans"/>
                <a:sym typeface="Open Sans"/>
              </a:rPr>
              <a:t> nisi </a:t>
            </a:r>
            <a:r>
              <a:rPr lang="en-US" sz="2400" b="0" i="0" u="none" strike="noStrike" cap="none" dirty="0" err="1">
                <a:solidFill>
                  <a:srgbClr val="000000"/>
                </a:solidFill>
                <a:latin typeface="Open Sans"/>
                <a:ea typeface="Open Sans"/>
                <a:cs typeface="Open Sans"/>
                <a:sym typeface="Open Sans"/>
              </a:rPr>
              <a:t>ut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aliquip</a:t>
            </a:r>
            <a:r>
              <a:rPr lang="en-US" sz="2400" b="0" i="0" u="none" strike="noStrike" cap="none" dirty="0">
                <a:solidFill>
                  <a:srgbClr val="000000"/>
                </a:solidFill>
                <a:latin typeface="Open Sans"/>
                <a:ea typeface="Open Sans"/>
                <a:cs typeface="Open Sans"/>
                <a:sym typeface="Open Sans"/>
              </a:rPr>
              <a:t> ex </a:t>
            </a:r>
            <a:r>
              <a:rPr lang="en-US" sz="2400" b="0" i="0" u="none" strike="noStrike" cap="none" dirty="0" err="1">
                <a:solidFill>
                  <a:srgbClr val="000000"/>
                </a:solidFill>
                <a:latin typeface="Open Sans"/>
                <a:ea typeface="Open Sans"/>
                <a:cs typeface="Open Sans"/>
                <a:sym typeface="Open Sans"/>
              </a:rPr>
              <a:t>ea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commodo</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consequat</a:t>
            </a:r>
            <a:r>
              <a:rPr lang="en-US" sz="2400" b="0" i="0" u="none" strike="noStrike" cap="none" dirty="0">
                <a:solidFill>
                  <a:srgbClr val="000000"/>
                </a:solidFill>
                <a:latin typeface="Open Sans"/>
                <a:ea typeface="Open Sans"/>
                <a:cs typeface="Open Sans"/>
                <a:sym typeface="Open Sans"/>
              </a:rPr>
              <a:t>. Duis </a:t>
            </a:r>
            <a:r>
              <a:rPr lang="en-US" sz="2400" b="0" i="0" u="none" strike="noStrike" cap="none" dirty="0" err="1">
                <a:solidFill>
                  <a:srgbClr val="000000"/>
                </a:solidFill>
                <a:latin typeface="Open Sans"/>
                <a:ea typeface="Open Sans"/>
                <a:cs typeface="Open Sans"/>
                <a:sym typeface="Open Sans"/>
              </a:rPr>
              <a:t>aute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irure</a:t>
            </a:r>
            <a:r>
              <a:rPr lang="en-US" sz="2400" b="0" i="0" u="none" strike="noStrike" cap="none" dirty="0">
                <a:solidFill>
                  <a:srgbClr val="000000"/>
                </a:solidFill>
                <a:latin typeface="Open Sans"/>
                <a:ea typeface="Open Sans"/>
                <a:cs typeface="Open Sans"/>
                <a:sym typeface="Open Sans"/>
              </a:rPr>
              <a:t> dolor in </a:t>
            </a:r>
            <a:r>
              <a:rPr lang="en-US" sz="2400" b="0" i="0" u="none" strike="noStrike" cap="none" dirty="0" err="1">
                <a:solidFill>
                  <a:srgbClr val="000000"/>
                </a:solidFill>
                <a:latin typeface="Open Sans"/>
                <a:ea typeface="Open Sans"/>
                <a:cs typeface="Open Sans"/>
                <a:sym typeface="Open Sans"/>
              </a:rPr>
              <a:t>reprehenderit</a:t>
            </a:r>
            <a:r>
              <a:rPr lang="en-US" sz="2400" b="0" i="0" u="none" strike="noStrike" cap="none" dirty="0">
                <a:solidFill>
                  <a:srgbClr val="000000"/>
                </a:solidFill>
                <a:latin typeface="Open Sans"/>
                <a:ea typeface="Open Sans"/>
                <a:cs typeface="Open Sans"/>
                <a:sym typeface="Open Sans"/>
              </a:rPr>
              <a:t> in </a:t>
            </a:r>
            <a:r>
              <a:rPr lang="en-US" sz="2400" b="0" i="0" u="none" strike="noStrike" cap="none" dirty="0" err="1">
                <a:solidFill>
                  <a:srgbClr val="000000"/>
                </a:solidFill>
                <a:latin typeface="Open Sans"/>
                <a:ea typeface="Open Sans"/>
                <a:cs typeface="Open Sans"/>
                <a:sym typeface="Open Sans"/>
              </a:rPr>
              <a:t>voluptate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velit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esse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cillum</a:t>
            </a:r>
            <a:r>
              <a:rPr lang="en-US" sz="2400" b="0" i="0" u="none" strike="noStrike" cap="none" dirty="0">
                <a:solidFill>
                  <a:srgbClr val="000000"/>
                </a:solidFill>
                <a:latin typeface="Open Sans"/>
                <a:ea typeface="Open Sans"/>
                <a:cs typeface="Open Sans"/>
                <a:sym typeface="Open Sans"/>
              </a:rPr>
              <a:t> dolore </a:t>
            </a:r>
            <a:r>
              <a:rPr lang="en-US" sz="2400" b="0" i="0" u="none" strike="noStrike" cap="none" dirty="0" err="1">
                <a:solidFill>
                  <a:srgbClr val="000000"/>
                </a:solidFill>
                <a:latin typeface="Open Sans"/>
                <a:ea typeface="Open Sans"/>
                <a:cs typeface="Open Sans"/>
                <a:sym typeface="Open Sans"/>
              </a:rPr>
              <a:t>eu</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fugiat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nulla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pariatur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Excepteur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sint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occaecat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cupidatat</a:t>
            </a:r>
            <a:r>
              <a:rPr lang="en-US" sz="2400" b="0" i="0" u="none" strike="noStrike" cap="none" dirty="0">
                <a:solidFill>
                  <a:srgbClr val="000000"/>
                </a:solidFill>
                <a:latin typeface="Open Sans"/>
                <a:ea typeface="Open Sans"/>
                <a:cs typeface="Open Sans"/>
                <a:sym typeface="Open Sans"/>
              </a:rPr>
              <a:t> non </a:t>
            </a:r>
            <a:r>
              <a:rPr lang="en-US" sz="2400" b="0" i="0" u="none" strike="noStrike" cap="none" dirty="0" err="1">
                <a:solidFill>
                  <a:srgbClr val="000000"/>
                </a:solidFill>
                <a:latin typeface="Open Sans"/>
                <a:ea typeface="Open Sans"/>
                <a:cs typeface="Open Sans"/>
                <a:sym typeface="Open Sans"/>
              </a:rPr>
              <a:t>proident</a:t>
            </a:r>
            <a:r>
              <a:rPr lang="en-US" sz="2400" b="0" i="0" u="none" strike="noStrike" cap="none" dirty="0">
                <a:solidFill>
                  <a:srgbClr val="000000"/>
                </a:solidFill>
                <a:latin typeface="Open Sans"/>
                <a:ea typeface="Open Sans"/>
                <a:cs typeface="Open Sans"/>
                <a:sym typeface="Open Sans"/>
              </a:rPr>
              <a:t>, sunt in culpa qui </a:t>
            </a:r>
            <a:r>
              <a:rPr lang="en-US" sz="2400" b="0" i="0" u="none" strike="noStrike" cap="none" dirty="0" err="1">
                <a:solidFill>
                  <a:srgbClr val="000000"/>
                </a:solidFill>
                <a:latin typeface="Open Sans"/>
                <a:ea typeface="Open Sans"/>
                <a:cs typeface="Open Sans"/>
                <a:sym typeface="Open Sans"/>
              </a:rPr>
              <a:t>officia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deserunt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mollit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anim</a:t>
            </a:r>
            <a:r>
              <a:rPr lang="en-US" sz="2400" b="0" i="0" u="none" strike="noStrike" cap="none" dirty="0">
                <a:solidFill>
                  <a:srgbClr val="000000"/>
                </a:solidFill>
                <a:latin typeface="Open Sans"/>
                <a:ea typeface="Open Sans"/>
                <a:cs typeface="Open Sans"/>
                <a:sym typeface="Open Sans"/>
              </a:rPr>
              <a:t> id </a:t>
            </a:r>
            <a:r>
              <a:rPr lang="en-US" sz="2400" b="0" i="0" u="none" strike="noStrike" cap="none" dirty="0" err="1">
                <a:solidFill>
                  <a:srgbClr val="000000"/>
                </a:solidFill>
                <a:latin typeface="Open Sans"/>
                <a:ea typeface="Open Sans"/>
                <a:cs typeface="Open Sans"/>
                <a:sym typeface="Open Sans"/>
              </a:rPr>
              <a:t>est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laborum</a:t>
            </a:r>
            <a:r>
              <a:rPr lang="en-US" sz="2400" b="0" i="0" u="none" strike="noStrike" cap="none" dirty="0">
                <a:solidFill>
                  <a:srgbClr val="000000"/>
                </a:solidFill>
                <a:latin typeface="Open Sans"/>
                <a:ea typeface="Open Sans"/>
                <a:cs typeface="Open Sans"/>
                <a:sym typeface="Open Sans"/>
              </a:rPr>
              <a:t>. </a:t>
            </a:r>
            <a:endParaRPr dirty="0"/>
          </a:p>
          <a:p>
            <a:pPr marL="0" marR="0" lvl="0" indent="0" algn="l" rtl="0">
              <a:spcBef>
                <a:spcPts val="1200"/>
              </a:spcBef>
              <a:spcAft>
                <a:spcPts val="0"/>
              </a:spcAft>
              <a:buNone/>
            </a:pPr>
            <a:r>
              <a:rPr lang="en-US" sz="2400" b="0" i="0" u="none" strike="noStrike" cap="none" dirty="0">
                <a:solidFill>
                  <a:srgbClr val="000000"/>
                </a:solidFill>
                <a:latin typeface="Open Sans"/>
                <a:ea typeface="Open Sans"/>
                <a:cs typeface="Open Sans"/>
                <a:sym typeface="Open Sans"/>
              </a:rPr>
              <a:t>Lorem ipsum dolor sit </a:t>
            </a:r>
            <a:r>
              <a:rPr lang="en-US" sz="2400" b="0" i="0" u="none" strike="noStrike" cap="none" dirty="0" err="1">
                <a:solidFill>
                  <a:srgbClr val="000000"/>
                </a:solidFill>
                <a:latin typeface="Open Sans"/>
                <a:ea typeface="Open Sans"/>
                <a:cs typeface="Open Sans"/>
                <a:sym typeface="Open Sans"/>
              </a:rPr>
              <a:t>amet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consectetur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adipiscing</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elit</a:t>
            </a:r>
            <a:r>
              <a:rPr lang="en-US" sz="2400" b="0" i="0" u="none" strike="noStrike" cap="none" dirty="0">
                <a:solidFill>
                  <a:srgbClr val="000000"/>
                </a:solidFill>
                <a:latin typeface="Open Sans"/>
                <a:ea typeface="Open Sans"/>
                <a:cs typeface="Open Sans"/>
                <a:sym typeface="Open Sans"/>
              </a:rPr>
              <a:t>, sed do </a:t>
            </a:r>
            <a:r>
              <a:rPr lang="en-US" sz="2400" b="0" i="0" u="none" strike="noStrike" cap="none" dirty="0" err="1">
                <a:solidFill>
                  <a:srgbClr val="000000"/>
                </a:solidFill>
                <a:latin typeface="Open Sans"/>
                <a:ea typeface="Open Sans"/>
                <a:cs typeface="Open Sans"/>
                <a:sym typeface="Open Sans"/>
              </a:rPr>
              <a:t>eiusmod</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tempor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incididunt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ut</a:t>
            </a:r>
            <a:r>
              <a:rPr lang="en-US" sz="2400" b="0" i="0" u="none" strike="noStrike" cap="none" dirty="0">
                <a:solidFill>
                  <a:srgbClr val="000000"/>
                </a:solidFill>
                <a:latin typeface="Open Sans"/>
                <a:ea typeface="Open Sans"/>
                <a:cs typeface="Open Sans"/>
                <a:sym typeface="Open Sans"/>
              </a:rPr>
              <a:t> labore et dolore magna </a:t>
            </a:r>
            <a:r>
              <a:rPr lang="en-US" sz="2400" b="0" i="0" u="none" strike="noStrike" cap="none" dirty="0" err="1">
                <a:solidFill>
                  <a:srgbClr val="000000"/>
                </a:solidFill>
                <a:latin typeface="Open Sans"/>
                <a:ea typeface="Open Sans"/>
                <a:cs typeface="Open Sans"/>
                <a:sym typeface="Open Sans"/>
              </a:rPr>
              <a:t>aliqua</a:t>
            </a:r>
            <a:r>
              <a:rPr lang="en-US" sz="2400" b="0" i="0" u="none" strike="noStrike" cap="none" dirty="0">
                <a:solidFill>
                  <a:srgbClr val="000000"/>
                </a:solidFill>
                <a:latin typeface="Open Sans"/>
                <a:ea typeface="Open Sans"/>
                <a:cs typeface="Open Sans"/>
                <a:sym typeface="Open Sans"/>
              </a:rPr>
              <a:t>. Ut </a:t>
            </a:r>
            <a:r>
              <a:rPr lang="en-US" sz="2400" b="0" i="0" u="none" strike="noStrike" cap="none" dirty="0" err="1">
                <a:solidFill>
                  <a:srgbClr val="000000"/>
                </a:solidFill>
                <a:latin typeface="Open Sans"/>
                <a:ea typeface="Open Sans"/>
                <a:cs typeface="Open Sans"/>
                <a:sym typeface="Open Sans"/>
              </a:rPr>
              <a:t>enim</a:t>
            </a:r>
            <a:r>
              <a:rPr lang="en-US" sz="2400" b="0" i="0" u="none" strike="noStrike" cap="none" dirty="0">
                <a:solidFill>
                  <a:srgbClr val="000000"/>
                </a:solidFill>
                <a:latin typeface="Open Sans"/>
                <a:ea typeface="Open Sans"/>
                <a:cs typeface="Open Sans"/>
                <a:sym typeface="Open Sans"/>
              </a:rPr>
              <a:t> ad minim </a:t>
            </a:r>
            <a:r>
              <a:rPr lang="en-US" sz="2400" b="0" i="0" u="none" strike="noStrike" cap="none" dirty="0" err="1">
                <a:solidFill>
                  <a:srgbClr val="000000"/>
                </a:solidFill>
                <a:latin typeface="Open Sans"/>
                <a:ea typeface="Open Sans"/>
                <a:cs typeface="Open Sans"/>
                <a:sym typeface="Open Sans"/>
              </a:rPr>
              <a:t>veniam</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quis</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nostrud</a:t>
            </a:r>
            <a:r>
              <a:rPr lang="en-US" sz="2400" b="0" i="0" u="none" strike="noStrike" cap="none" dirty="0">
                <a:solidFill>
                  <a:srgbClr val="000000"/>
                </a:solidFill>
                <a:latin typeface="Open Sans"/>
                <a:ea typeface="Open Sans"/>
                <a:cs typeface="Open Sans"/>
                <a:sym typeface="Open Sans"/>
              </a:rPr>
              <a:t> exercitation </a:t>
            </a:r>
            <a:r>
              <a:rPr lang="en-US" sz="2400" b="0" i="0" u="none" strike="noStrike" cap="none" dirty="0" err="1">
                <a:solidFill>
                  <a:srgbClr val="000000"/>
                </a:solidFill>
                <a:latin typeface="Open Sans"/>
                <a:ea typeface="Open Sans"/>
                <a:cs typeface="Open Sans"/>
                <a:sym typeface="Open Sans"/>
              </a:rPr>
              <a:t>ullamco</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laboris</a:t>
            </a:r>
            <a:r>
              <a:rPr lang="en-US" sz="2400" b="0" i="0" u="none" strike="noStrike" cap="none" dirty="0">
                <a:solidFill>
                  <a:srgbClr val="000000"/>
                </a:solidFill>
                <a:latin typeface="Open Sans"/>
                <a:ea typeface="Open Sans"/>
                <a:cs typeface="Open Sans"/>
                <a:sym typeface="Open Sans"/>
              </a:rPr>
              <a:t> nisi </a:t>
            </a:r>
            <a:r>
              <a:rPr lang="en-US" sz="2400" b="0" i="0" u="none" strike="noStrike" cap="none" dirty="0" err="1">
                <a:solidFill>
                  <a:srgbClr val="000000"/>
                </a:solidFill>
                <a:latin typeface="Open Sans"/>
                <a:ea typeface="Open Sans"/>
                <a:cs typeface="Open Sans"/>
                <a:sym typeface="Open Sans"/>
              </a:rPr>
              <a:t>ut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aliquip</a:t>
            </a:r>
            <a:r>
              <a:rPr lang="en-US" sz="2400" b="0" i="0" u="none" strike="noStrike" cap="none" dirty="0">
                <a:solidFill>
                  <a:srgbClr val="000000"/>
                </a:solidFill>
                <a:latin typeface="Open Sans"/>
                <a:ea typeface="Open Sans"/>
                <a:cs typeface="Open Sans"/>
                <a:sym typeface="Open Sans"/>
              </a:rPr>
              <a:t> ex </a:t>
            </a:r>
            <a:r>
              <a:rPr lang="en-US" sz="2400" b="0" i="0" u="none" strike="noStrike" cap="none" dirty="0" err="1">
                <a:solidFill>
                  <a:srgbClr val="000000"/>
                </a:solidFill>
                <a:latin typeface="Open Sans"/>
                <a:ea typeface="Open Sans"/>
                <a:cs typeface="Open Sans"/>
                <a:sym typeface="Open Sans"/>
              </a:rPr>
              <a:t>ea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commodo</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consequat</a:t>
            </a:r>
            <a:r>
              <a:rPr lang="en-US" sz="2400" b="0" i="0" u="none" strike="noStrike" cap="none" dirty="0">
                <a:solidFill>
                  <a:srgbClr val="000000"/>
                </a:solidFill>
                <a:latin typeface="Open Sans"/>
                <a:ea typeface="Open Sans"/>
                <a:cs typeface="Open Sans"/>
                <a:sym typeface="Open Sans"/>
              </a:rPr>
              <a:t>. Duis </a:t>
            </a:r>
            <a:r>
              <a:rPr lang="en-US" sz="2400" b="0" i="0" u="none" strike="noStrike" cap="none" dirty="0" err="1">
                <a:solidFill>
                  <a:srgbClr val="000000"/>
                </a:solidFill>
                <a:latin typeface="Open Sans"/>
                <a:ea typeface="Open Sans"/>
                <a:cs typeface="Open Sans"/>
                <a:sym typeface="Open Sans"/>
              </a:rPr>
              <a:t>aute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irure</a:t>
            </a:r>
            <a:r>
              <a:rPr lang="en-US" sz="2400" b="0" i="0" u="none" strike="noStrike" cap="none" dirty="0">
                <a:solidFill>
                  <a:srgbClr val="000000"/>
                </a:solidFill>
                <a:latin typeface="Open Sans"/>
                <a:ea typeface="Open Sans"/>
                <a:cs typeface="Open Sans"/>
                <a:sym typeface="Open Sans"/>
              </a:rPr>
              <a:t> dolor in </a:t>
            </a:r>
            <a:r>
              <a:rPr lang="en-US" sz="2400" b="0" i="0" u="none" strike="noStrike" cap="none" dirty="0" err="1">
                <a:solidFill>
                  <a:srgbClr val="000000"/>
                </a:solidFill>
                <a:latin typeface="Open Sans"/>
                <a:ea typeface="Open Sans"/>
                <a:cs typeface="Open Sans"/>
                <a:sym typeface="Open Sans"/>
              </a:rPr>
              <a:t>reprehenderit</a:t>
            </a:r>
            <a:r>
              <a:rPr lang="en-US" sz="2400" b="0" i="0" u="none" strike="noStrike" cap="none" dirty="0">
                <a:solidFill>
                  <a:srgbClr val="000000"/>
                </a:solidFill>
                <a:latin typeface="Open Sans"/>
                <a:ea typeface="Open Sans"/>
                <a:cs typeface="Open Sans"/>
                <a:sym typeface="Open Sans"/>
              </a:rPr>
              <a:t> in </a:t>
            </a:r>
            <a:r>
              <a:rPr lang="en-US" sz="2400" b="0" i="0" u="none" strike="noStrike" cap="none" dirty="0" err="1">
                <a:solidFill>
                  <a:srgbClr val="000000"/>
                </a:solidFill>
                <a:latin typeface="Open Sans"/>
                <a:ea typeface="Open Sans"/>
                <a:cs typeface="Open Sans"/>
                <a:sym typeface="Open Sans"/>
              </a:rPr>
              <a:t>voluptate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velit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esse</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cillum</a:t>
            </a:r>
            <a:r>
              <a:rPr lang="en-US" sz="2400" b="0" i="0" u="none" strike="noStrike" cap="none" dirty="0">
                <a:solidFill>
                  <a:srgbClr val="000000"/>
                </a:solidFill>
                <a:latin typeface="Open Sans"/>
                <a:ea typeface="Open Sans"/>
                <a:cs typeface="Open Sans"/>
                <a:sym typeface="Open Sans"/>
              </a:rPr>
              <a:t> dolore </a:t>
            </a:r>
            <a:r>
              <a:rPr lang="en-US" sz="2400" b="0" i="0" u="none" strike="noStrike" cap="none" dirty="0" err="1">
                <a:solidFill>
                  <a:srgbClr val="000000"/>
                </a:solidFill>
                <a:latin typeface="Open Sans"/>
                <a:ea typeface="Open Sans"/>
                <a:cs typeface="Open Sans"/>
                <a:sym typeface="Open Sans"/>
              </a:rPr>
              <a:t>eu</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fugiat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nulla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pariatur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Excepteur</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sint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occaecat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cupidatat</a:t>
            </a:r>
            <a:r>
              <a:rPr lang="en-US" sz="2400" b="0" i="0" u="none" strike="noStrike" cap="none" dirty="0">
                <a:solidFill>
                  <a:srgbClr val="000000"/>
                </a:solidFill>
                <a:latin typeface="Open Sans"/>
                <a:ea typeface="Open Sans"/>
                <a:cs typeface="Open Sans"/>
                <a:sym typeface="Open Sans"/>
              </a:rPr>
              <a:t> non </a:t>
            </a:r>
            <a:r>
              <a:rPr lang="en-US" sz="2400" b="0" i="0" u="none" strike="noStrike" cap="none" dirty="0" err="1">
                <a:solidFill>
                  <a:srgbClr val="000000"/>
                </a:solidFill>
                <a:latin typeface="Open Sans"/>
                <a:ea typeface="Open Sans"/>
                <a:cs typeface="Open Sans"/>
                <a:sym typeface="Open Sans"/>
              </a:rPr>
              <a:t>proident</a:t>
            </a:r>
            <a:r>
              <a:rPr lang="en-US" sz="2400" b="0" i="0" u="none" strike="noStrike" cap="none" dirty="0">
                <a:solidFill>
                  <a:srgbClr val="000000"/>
                </a:solidFill>
                <a:latin typeface="Open Sans"/>
                <a:ea typeface="Open Sans"/>
                <a:cs typeface="Open Sans"/>
                <a:sym typeface="Open Sans"/>
              </a:rPr>
              <a:t>, sunt in culpa qui </a:t>
            </a:r>
            <a:r>
              <a:rPr lang="en-US" sz="2400" b="0" i="0" u="none" strike="noStrike" cap="none" dirty="0" err="1">
                <a:solidFill>
                  <a:srgbClr val="000000"/>
                </a:solidFill>
                <a:latin typeface="Open Sans"/>
                <a:ea typeface="Open Sans"/>
                <a:cs typeface="Open Sans"/>
                <a:sym typeface="Open Sans"/>
              </a:rPr>
              <a:t>officia</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deserunt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mollit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anim</a:t>
            </a:r>
            <a:r>
              <a:rPr lang="en-US" sz="2400" b="0" i="0" u="none" strike="noStrike" cap="none" dirty="0">
                <a:solidFill>
                  <a:srgbClr val="000000"/>
                </a:solidFill>
                <a:latin typeface="Open Sans"/>
                <a:ea typeface="Open Sans"/>
                <a:cs typeface="Open Sans"/>
                <a:sym typeface="Open Sans"/>
              </a:rPr>
              <a:t> id </a:t>
            </a:r>
            <a:r>
              <a:rPr lang="en-US" sz="2400" b="0" i="0" u="none" strike="noStrike" cap="none" dirty="0" err="1">
                <a:solidFill>
                  <a:srgbClr val="000000"/>
                </a:solidFill>
                <a:latin typeface="Open Sans"/>
                <a:ea typeface="Open Sans"/>
                <a:cs typeface="Open Sans"/>
                <a:sym typeface="Open Sans"/>
              </a:rPr>
              <a:t>est</a:t>
            </a:r>
            <a:r>
              <a:rPr lang="en-US" sz="2400" b="0" i="0" u="none" strike="noStrike" cap="none" dirty="0">
                <a:solidFill>
                  <a:srgbClr val="000000"/>
                </a:solidFill>
                <a:latin typeface="Open Sans"/>
                <a:ea typeface="Open Sans"/>
                <a:cs typeface="Open Sans"/>
                <a:sym typeface="Open Sans"/>
              </a:rPr>
              <a:t> </a:t>
            </a:r>
            <a:r>
              <a:rPr lang="en-US" sz="2400" b="0" i="0" u="none" strike="noStrike" cap="none" dirty="0" err="1">
                <a:solidFill>
                  <a:srgbClr val="000000"/>
                </a:solidFill>
                <a:latin typeface="Open Sans"/>
                <a:ea typeface="Open Sans"/>
                <a:cs typeface="Open Sans"/>
                <a:sym typeface="Open Sans"/>
              </a:rPr>
              <a:t>laborum</a:t>
            </a:r>
            <a:r>
              <a:rPr lang="en-US" sz="2400" b="0" i="0" u="none" strike="noStrike" cap="none" dirty="0">
                <a:solidFill>
                  <a:srgbClr val="000000"/>
                </a:solidFill>
                <a:latin typeface="Open Sans"/>
                <a:ea typeface="Open Sans"/>
                <a:cs typeface="Open Sans"/>
                <a:sym typeface="Open Sans"/>
              </a:rPr>
              <a:t>.</a:t>
            </a:r>
            <a:endParaRPr sz="2400" b="0" i="0" u="none" strike="noStrike" cap="none" dirty="0">
              <a:solidFill>
                <a:schemeClr val="dk1"/>
              </a:solidFill>
              <a:latin typeface="Calibri"/>
              <a:ea typeface="Calibri"/>
              <a:cs typeface="Calibri"/>
              <a:sym typeface="Calibri"/>
            </a:endParaRPr>
          </a:p>
        </p:txBody>
      </p:sp>
      <p:sp>
        <p:nvSpPr>
          <p:cNvPr id="86" name="Google Shape;86;p1"/>
          <p:cNvSpPr txBox="1"/>
          <p:nvPr/>
        </p:nvSpPr>
        <p:spPr>
          <a:xfrm>
            <a:off x="290920" y="2855828"/>
            <a:ext cx="7315200" cy="116646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0" i="0" u="none" strike="noStrike" cap="none" dirty="0">
                <a:solidFill>
                  <a:srgbClr val="000000"/>
                </a:solidFill>
                <a:latin typeface="Open Sans"/>
                <a:ea typeface="Open Sans"/>
                <a:cs typeface="Open Sans"/>
                <a:sym typeface="Open Sans"/>
              </a:rPr>
              <a:t>The course that will introduce High Performance Computing concepts to freshmen will be Introduction to Electrical &amp; Computer Engineering (ECE 101). This course is a survey course meant to introduce freshmen to different concepts and tools that will be used in the curriculum and in industry after graduation.</a:t>
            </a:r>
          </a:p>
          <a:p>
            <a:pPr marL="0" marR="0" lvl="0" indent="0" algn="l" rtl="0">
              <a:spcBef>
                <a:spcPts val="0"/>
              </a:spcBef>
              <a:spcAft>
                <a:spcPts val="0"/>
              </a:spcAft>
              <a:buNone/>
            </a:pPr>
            <a:endParaRPr lang="en-US" sz="2800" dirty="0">
              <a:latin typeface="Open Sans"/>
              <a:ea typeface="Open Sans"/>
              <a:cs typeface="Open Sans"/>
              <a:sym typeface="Open Sans"/>
            </a:endParaRPr>
          </a:p>
          <a:p>
            <a:pPr marL="0" marR="0" lvl="0" indent="0" algn="l" rtl="0">
              <a:spcBef>
                <a:spcPts val="0"/>
              </a:spcBef>
              <a:spcAft>
                <a:spcPts val="0"/>
              </a:spcAft>
              <a:buNone/>
            </a:pPr>
            <a:r>
              <a:rPr lang="en-US" sz="2800" b="0" i="0" u="none" strike="noStrike" cap="none" dirty="0">
                <a:solidFill>
                  <a:schemeClr val="dk1"/>
                </a:solidFill>
                <a:latin typeface="Open Sans"/>
                <a:ea typeface="Open Sans"/>
                <a:cs typeface="Open Sans"/>
                <a:sym typeface="Open Sans"/>
              </a:rPr>
              <a:t>The proposed revised course description is:</a:t>
            </a:r>
          </a:p>
          <a:p>
            <a:pPr marL="0" marR="0" lvl="0" indent="0" algn="l" rtl="0">
              <a:spcBef>
                <a:spcPts val="0"/>
              </a:spcBef>
              <a:spcAft>
                <a:spcPts val="0"/>
              </a:spcAft>
              <a:buNone/>
            </a:pPr>
            <a:r>
              <a:rPr lang="en-US" sz="2800" dirty="0">
                <a:solidFill>
                  <a:schemeClr val="dk1"/>
                </a:solidFill>
                <a:latin typeface="Calibri" panose="020F0502020204030204" pitchFamily="34" charset="0"/>
                <a:ea typeface="Calibri" panose="020F0502020204030204" pitchFamily="34" charset="0"/>
                <a:cs typeface="Calibri" panose="020F0502020204030204" pitchFamily="34" charset="0"/>
                <a:sym typeface="Calibri"/>
              </a:rPr>
              <a:t>ECE 101 – Introduction to Electrical &amp; Computer Engineering</a:t>
            </a:r>
          </a:p>
          <a:p>
            <a:r>
              <a:rPr lang="en-US" sz="2800" dirty="0">
                <a:latin typeface="Calibri" panose="020F0502020204030204" pitchFamily="34" charset="0"/>
                <a:ea typeface="Calibri" panose="020F0502020204030204" pitchFamily="34" charset="0"/>
                <a:cs typeface="Calibri" panose="020F0502020204030204" pitchFamily="34" charset="0"/>
              </a:rPr>
              <a:t>This course gives first year students a survey of the field of the electrical and computer engineering. Topics include the different subareas within the electrical and computer engineering field, professional careers for ECE students and the analytical tools that will be utilized throughout the curriculum. The course discusses the curriculum, the available technical electives, basic concepts that will be used in the course of study, and a brief history of computing from the abacus to supercomputers, and professional careers for ECE students.</a:t>
            </a:r>
          </a:p>
          <a:p>
            <a:pPr marL="0" marR="0" lvl="0" indent="0" algn="l" rtl="0">
              <a:spcBef>
                <a:spcPts val="0"/>
              </a:spcBef>
              <a:spcAft>
                <a:spcPts val="0"/>
              </a:spcAft>
              <a:buNone/>
            </a:pPr>
            <a:endParaRPr lang="en-US" sz="2400" dirty="0">
              <a:solidFill>
                <a:schemeClr val="dk1"/>
              </a:solidFill>
              <a:latin typeface="Open Sans"/>
              <a:ea typeface="Open Sans"/>
              <a:cs typeface="Open Sans"/>
              <a:sym typeface="Open Sans"/>
            </a:endParaRPr>
          </a:p>
        </p:txBody>
      </p:sp>
      <p:sp>
        <p:nvSpPr>
          <p:cNvPr id="87" name="Google Shape;87;p1"/>
          <p:cNvSpPr/>
          <p:nvPr/>
        </p:nvSpPr>
        <p:spPr>
          <a:xfrm>
            <a:off x="-28073" y="0"/>
            <a:ext cx="32974546" cy="1828800"/>
          </a:xfrm>
          <a:prstGeom prst="rect">
            <a:avLst/>
          </a:prstGeom>
          <a:solidFill>
            <a:srgbClr val="F28753"/>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914400" marR="0" lvl="0" indent="0" algn="l" rtl="0">
              <a:spcBef>
                <a:spcPts val="0"/>
              </a:spcBef>
              <a:spcAft>
                <a:spcPts val="0"/>
              </a:spcAft>
              <a:buNone/>
            </a:pPr>
            <a:endParaRPr sz="5500" b="0" i="0" u="none" strike="noStrike" cap="none">
              <a:solidFill>
                <a:schemeClr val="lt1"/>
              </a:solidFill>
              <a:latin typeface="Calibri"/>
              <a:ea typeface="Calibri"/>
              <a:cs typeface="Calibri"/>
              <a:sym typeface="Calibri"/>
            </a:endParaRPr>
          </a:p>
        </p:txBody>
      </p:sp>
      <p:sp>
        <p:nvSpPr>
          <p:cNvPr id="88" name="Google Shape;88;p1"/>
          <p:cNvSpPr/>
          <p:nvPr/>
        </p:nvSpPr>
        <p:spPr>
          <a:xfrm>
            <a:off x="0" y="21328380"/>
            <a:ext cx="32918400" cy="617220"/>
          </a:xfrm>
          <a:prstGeom prst="rect">
            <a:avLst/>
          </a:prstGeom>
          <a:solidFill>
            <a:srgbClr val="F28753"/>
          </a:solidFill>
          <a:ln w="12700" cap="flat" cmpd="sng">
            <a:solidFill>
              <a:srgbClr val="454545"/>
            </a:solidFill>
            <a:prstDash val="solid"/>
            <a:miter lim="800000"/>
            <a:headEnd type="none" w="sm" len="sm"/>
            <a:tailEnd type="none" w="sm" len="sm"/>
          </a:ln>
        </p:spPr>
        <p:txBody>
          <a:bodyPr spcFirstLastPara="1" wrap="square" lIns="91425" tIns="45700" rIns="91425" bIns="45700" anchor="ctr" anchorCtr="0">
            <a:noAutofit/>
          </a:bodyPr>
          <a:lstStyle/>
          <a:p>
            <a:pPr marL="914400" marR="0" lvl="0" indent="0" algn="r" rtl="0">
              <a:spcBef>
                <a:spcPts val="0"/>
              </a:spcBef>
              <a:spcAft>
                <a:spcPts val="0"/>
              </a:spcAft>
              <a:buNone/>
            </a:pPr>
            <a:r>
              <a:rPr lang="en-US" sz="2800" b="1">
                <a:solidFill>
                  <a:srgbClr val="FFFFFF"/>
                </a:solidFill>
                <a:latin typeface="Calibri"/>
                <a:ea typeface="Calibri"/>
                <a:cs typeface="Calibri"/>
                <a:sym typeface="Calibri"/>
              </a:rPr>
              <a:t> </a:t>
            </a:r>
            <a:r>
              <a:rPr lang="en-US" sz="2800" b="1">
                <a:solidFill>
                  <a:srgbClr val="454545"/>
                </a:solidFill>
                <a:latin typeface="Calibri"/>
                <a:ea typeface="Calibri"/>
                <a:cs typeface="Calibri"/>
                <a:sym typeface="Calibri"/>
              </a:rPr>
              <a:t>MORE INFORMATION → https://hackhpc.github.io/facultyhack-gateways23</a:t>
            </a:r>
            <a:r>
              <a:rPr lang="en-US" sz="2800">
                <a:solidFill>
                  <a:srgbClr val="FFFFFF"/>
                </a:solidFill>
                <a:latin typeface="Times New Roman"/>
                <a:ea typeface="Times New Roman"/>
                <a:cs typeface="Times New Roman"/>
                <a:sym typeface="Times New Roman"/>
              </a:rPr>
              <a:t>  </a:t>
            </a:r>
            <a:r>
              <a:rPr lang="en-US" sz="2800">
                <a:solidFill>
                  <a:srgbClr val="F28753"/>
                </a:solidFill>
                <a:latin typeface="Times New Roman"/>
                <a:ea typeface="Times New Roman"/>
                <a:cs typeface="Times New Roman"/>
                <a:sym typeface="Times New Roman"/>
              </a:rPr>
              <a:t>__</a:t>
            </a:r>
            <a:endParaRPr sz="2800" b="0" i="0" u="none" strike="noStrike" cap="none">
              <a:solidFill>
                <a:srgbClr val="F28753"/>
              </a:solidFill>
              <a:latin typeface="Times New Roman"/>
              <a:ea typeface="Times New Roman"/>
              <a:cs typeface="Times New Roman"/>
              <a:sym typeface="Times New Roman"/>
            </a:endParaRPr>
          </a:p>
        </p:txBody>
      </p:sp>
      <p:sp>
        <p:nvSpPr>
          <p:cNvPr id="89" name="Google Shape;89;p1"/>
          <p:cNvSpPr/>
          <p:nvPr/>
        </p:nvSpPr>
        <p:spPr>
          <a:xfrm>
            <a:off x="290920" y="2216996"/>
            <a:ext cx="7315200" cy="640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i="0" u="none" strike="noStrike" cap="none">
                <a:solidFill>
                  <a:schemeClr val="lt1"/>
                </a:solidFill>
                <a:latin typeface="Calibri"/>
                <a:ea typeface="Calibri"/>
                <a:cs typeface="Calibri"/>
                <a:sym typeface="Calibri"/>
              </a:rPr>
              <a:t>Revised Course Description</a:t>
            </a:r>
            <a:endParaRPr/>
          </a:p>
        </p:txBody>
      </p:sp>
      <p:sp>
        <p:nvSpPr>
          <p:cNvPr id="90" name="Google Shape;90;p1"/>
          <p:cNvSpPr/>
          <p:nvPr/>
        </p:nvSpPr>
        <p:spPr>
          <a:xfrm>
            <a:off x="290920" y="14139765"/>
            <a:ext cx="731520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dirty="0">
                <a:solidFill>
                  <a:schemeClr val="lt1"/>
                </a:solidFill>
                <a:latin typeface="Calibri"/>
                <a:ea typeface="Calibri"/>
                <a:cs typeface="Calibri"/>
                <a:sym typeface="Calibri"/>
              </a:rPr>
              <a:t>Implementation Schedule</a:t>
            </a:r>
            <a:endParaRPr dirty="0"/>
          </a:p>
        </p:txBody>
      </p:sp>
      <p:sp>
        <p:nvSpPr>
          <p:cNvPr id="91" name="Google Shape;91;p1"/>
          <p:cNvSpPr/>
          <p:nvPr/>
        </p:nvSpPr>
        <p:spPr>
          <a:xfrm>
            <a:off x="8631380" y="2132948"/>
            <a:ext cx="731520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a:solidFill>
                  <a:schemeClr val="lt1"/>
                </a:solidFill>
                <a:latin typeface="Calibri"/>
                <a:ea typeface="Calibri"/>
                <a:cs typeface="Calibri"/>
                <a:sym typeface="Calibri"/>
              </a:rPr>
              <a:t>Sample HPC/Gateways Exercise</a:t>
            </a:r>
            <a:endParaRPr/>
          </a:p>
        </p:txBody>
      </p:sp>
      <p:sp>
        <p:nvSpPr>
          <p:cNvPr id="92" name="Google Shape;92;p1"/>
          <p:cNvSpPr/>
          <p:nvPr/>
        </p:nvSpPr>
        <p:spPr>
          <a:xfrm>
            <a:off x="8621670" y="12787762"/>
            <a:ext cx="731520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dirty="0">
                <a:solidFill>
                  <a:schemeClr val="lt1"/>
                </a:solidFill>
                <a:latin typeface="Calibri"/>
                <a:ea typeface="Calibri"/>
                <a:cs typeface="Calibri"/>
                <a:sym typeface="Calibri"/>
              </a:rPr>
              <a:t>Resource Needs/List</a:t>
            </a:r>
            <a:endParaRPr dirty="0"/>
          </a:p>
        </p:txBody>
      </p:sp>
      <p:sp>
        <p:nvSpPr>
          <p:cNvPr id="93" name="Google Shape;93;p1"/>
          <p:cNvSpPr/>
          <p:nvPr/>
        </p:nvSpPr>
        <p:spPr>
          <a:xfrm>
            <a:off x="16971815" y="2145573"/>
            <a:ext cx="15270480" cy="64008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4000" b="1">
                <a:solidFill>
                  <a:schemeClr val="lt1"/>
                </a:solidFill>
                <a:latin typeface="Calibri"/>
                <a:ea typeface="Calibri"/>
                <a:cs typeface="Calibri"/>
                <a:sym typeface="Calibri"/>
              </a:rPr>
              <a:t>Gateway Community Mentor Syllabus Suggestions</a:t>
            </a:r>
            <a:endParaRPr/>
          </a:p>
        </p:txBody>
      </p:sp>
      <p:sp>
        <p:nvSpPr>
          <p:cNvPr id="94" name="Google Shape;94;p1"/>
          <p:cNvSpPr/>
          <p:nvPr/>
        </p:nvSpPr>
        <p:spPr>
          <a:xfrm>
            <a:off x="16971815" y="10972800"/>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dirty="0">
                <a:solidFill>
                  <a:schemeClr val="lt1"/>
                </a:solidFill>
                <a:latin typeface="Calibri"/>
                <a:ea typeface="Calibri"/>
                <a:cs typeface="Calibri"/>
                <a:sym typeface="Calibri"/>
              </a:rPr>
              <a:t>Resources / Science Gateways </a:t>
            </a:r>
            <a:endParaRPr dirty="0"/>
          </a:p>
        </p:txBody>
      </p:sp>
      <p:sp>
        <p:nvSpPr>
          <p:cNvPr id="95" name="Google Shape;95;p1"/>
          <p:cNvSpPr/>
          <p:nvPr/>
        </p:nvSpPr>
        <p:spPr>
          <a:xfrm>
            <a:off x="16981532" y="14449867"/>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dirty="0">
                <a:solidFill>
                  <a:schemeClr val="lt1"/>
                </a:solidFill>
                <a:latin typeface="Calibri"/>
                <a:ea typeface="Calibri"/>
                <a:cs typeface="Calibri"/>
                <a:sym typeface="Calibri"/>
              </a:rPr>
              <a:t>Proposed Curriculum Changes</a:t>
            </a:r>
            <a:endParaRPr dirty="0"/>
          </a:p>
        </p:txBody>
      </p:sp>
      <p:sp>
        <p:nvSpPr>
          <p:cNvPr id="97" name="Google Shape;97;p1"/>
          <p:cNvSpPr/>
          <p:nvPr/>
        </p:nvSpPr>
        <p:spPr>
          <a:xfrm>
            <a:off x="24904646" y="7458823"/>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a:solidFill>
                  <a:schemeClr val="lt1"/>
                </a:solidFill>
                <a:latin typeface="Calibri"/>
                <a:ea typeface="Calibri"/>
                <a:cs typeface="Calibri"/>
                <a:sym typeface="Calibri"/>
              </a:rPr>
              <a:t>Possible Expansions</a:t>
            </a:r>
            <a:endParaRPr/>
          </a:p>
        </p:txBody>
      </p:sp>
      <p:sp>
        <p:nvSpPr>
          <p:cNvPr id="98" name="Google Shape;98;p1"/>
          <p:cNvSpPr txBox="1"/>
          <p:nvPr/>
        </p:nvSpPr>
        <p:spPr>
          <a:xfrm>
            <a:off x="290920" y="14799607"/>
            <a:ext cx="7315200" cy="39702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0" i="0" dirty="0">
                <a:solidFill>
                  <a:srgbClr val="000000"/>
                </a:solidFill>
                <a:latin typeface="Open Sans"/>
                <a:ea typeface="Open Sans"/>
                <a:cs typeface="Open Sans"/>
                <a:sym typeface="Open Sans"/>
              </a:rPr>
              <a:t>The revised course will be implemented in the Spring 2024 semester. </a:t>
            </a:r>
          </a:p>
          <a:p>
            <a:pPr marL="0" marR="0" lvl="0" indent="0" algn="l" rtl="0">
              <a:spcBef>
                <a:spcPts val="0"/>
              </a:spcBef>
              <a:spcAft>
                <a:spcPts val="0"/>
              </a:spcAft>
              <a:buNone/>
            </a:pPr>
            <a:endParaRPr lang="en-US" sz="2800" dirty="0">
              <a:latin typeface="Open Sans"/>
              <a:ea typeface="Open Sans"/>
              <a:cs typeface="Open Sans"/>
              <a:sym typeface="Open Sans"/>
            </a:endParaRPr>
          </a:p>
          <a:p>
            <a:pPr marL="0" marR="0" lvl="0" indent="0" algn="l" rtl="0">
              <a:spcBef>
                <a:spcPts val="0"/>
              </a:spcBef>
              <a:spcAft>
                <a:spcPts val="0"/>
              </a:spcAft>
              <a:buNone/>
            </a:pPr>
            <a:r>
              <a:rPr lang="en-US" sz="2800" dirty="0">
                <a:solidFill>
                  <a:schemeClr val="dk1"/>
                </a:solidFill>
                <a:latin typeface="Open Sans"/>
                <a:ea typeface="Open Sans"/>
                <a:cs typeface="Open Sans"/>
                <a:sym typeface="Open Sans"/>
              </a:rPr>
              <a:t>In the interim, course content will be developed with input from various sources, including experts in the field of High Performance Computing, the chair of the department and the mentors for this project.</a:t>
            </a:r>
            <a:endParaRPr sz="2800" dirty="0">
              <a:solidFill>
                <a:schemeClr val="dk1"/>
              </a:solidFill>
              <a:latin typeface="Calibri"/>
              <a:ea typeface="Calibri"/>
              <a:cs typeface="Calibri"/>
              <a:sym typeface="Calibri"/>
            </a:endParaRPr>
          </a:p>
        </p:txBody>
      </p:sp>
      <p:sp>
        <p:nvSpPr>
          <p:cNvPr id="99" name="Google Shape;99;p1"/>
          <p:cNvSpPr txBox="1"/>
          <p:nvPr/>
        </p:nvSpPr>
        <p:spPr>
          <a:xfrm>
            <a:off x="8631380" y="2785653"/>
            <a:ext cx="7315200" cy="6555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dirty="0">
                <a:solidFill>
                  <a:schemeClr val="dk1"/>
                </a:solidFill>
                <a:latin typeface="Calibri"/>
                <a:ea typeface="Calibri"/>
                <a:cs typeface="Calibri"/>
                <a:sym typeface="Calibri"/>
              </a:rPr>
              <a:t>Some Sample Exercises that students will be assigned may include:</a:t>
            </a:r>
          </a:p>
          <a:p>
            <a:pPr marL="0" marR="0" lvl="0" indent="0" algn="l" rtl="0">
              <a:spcBef>
                <a:spcPts val="0"/>
              </a:spcBef>
              <a:spcAft>
                <a:spcPts val="0"/>
              </a:spcAft>
              <a:buNone/>
            </a:pPr>
            <a:endParaRPr lang="en-US"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Get familiar with GitHub using online tutorials</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Set up a GitHub account and repository</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Create a README file in the repository with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background information about the student</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Get familiar with SSH and the Linux command</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line using online tutorials and games</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Create an AWS Educate account and begin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learning about cloud services such as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cloud computing</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Create a Google for Education account for use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on projects that they will be doing later </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in their studies </a:t>
            </a:r>
            <a:endParaRPr sz="2800" dirty="0">
              <a:solidFill>
                <a:schemeClr val="dk1"/>
              </a:solidFill>
              <a:latin typeface="Calibri"/>
              <a:ea typeface="Calibri"/>
              <a:cs typeface="Calibri"/>
              <a:sym typeface="Calibri"/>
            </a:endParaRPr>
          </a:p>
        </p:txBody>
      </p:sp>
      <p:sp>
        <p:nvSpPr>
          <p:cNvPr id="100" name="Google Shape;100;p1"/>
          <p:cNvSpPr txBox="1"/>
          <p:nvPr/>
        </p:nvSpPr>
        <p:spPr>
          <a:xfrm>
            <a:off x="8621670" y="13290076"/>
            <a:ext cx="7315200" cy="5139828"/>
          </a:xfrm>
          <a:prstGeom prst="rect">
            <a:avLst/>
          </a:prstGeom>
          <a:noFill/>
          <a:ln>
            <a:noFill/>
          </a:ln>
        </p:spPr>
        <p:txBody>
          <a:bodyPr spcFirstLastPara="1" wrap="square" lIns="91425" tIns="45700" rIns="91425" bIns="45700" anchor="t" anchorCtr="0">
            <a:spAutoFit/>
          </a:bodyPr>
          <a:lstStyle/>
          <a:p>
            <a:pPr marL="342900" marR="0" lvl="0" indent="-342900" algn="l" rtl="0">
              <a:spcBef>
                <a:spcPts val="1200"/>
              </a:spcBef>
              <a:spcAft>
                <a:spcPts val="0"/>
              </a:spcAft>
              <a:buClr>
                <a:srgbClr val="000000"/>
              </a:buClr>
              <a:buSzPts val="2400"/>
              <a:buFont typeface="Arial"/>
              <a:buChar char="•"/>
            </a:pPr>
            <a:r>
              <a:rPr lang="en-US" sz="2400" b="0" i="0" u="none" strike="noStrike" cap="none" dirty="0">
                <a:solidFill>
                  <a:srgbClr val="000000"/>
                </a:solidFill>
                <a:latin typeface="Open Sans"/>
                <a:ea typeface="Open Sans"/>
                <a:cs typeface="Open Sans"/>
                <a:sym typeface="Open Sans"/>
              </a:rPr>
              <a:t>Introduction to SSH at:                  </a:t>
            </a:r>
            <a:r>
              <a:rPr lang="en-US" sz="2000" b="0" i="0" u="none" strike="noStrike" cap="none" dirty="0">
                <a:solidFill>
                  <a:srgbClr val="000000"/>
                </a:solidFill>
                <a:latin typeface="Open Sans"/>
                <a:ea typeface="Open Sans"/>
                <a:cs typeface="Open Sans"/>
                <a:sym typeface="Open Sans"/>
              </a:rPr>
              <a:t>wikihow.com/Use-SSH</a:t>
            </a: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Introduction to the Linux Command Line at: </a:t>
            </a:r>
            <a:r>
              <a:rPr lang="en-US" sz="2000" dirty="0">
                <a:latin typeface="Open Sans"/>
                <a:ea typeface="Open Sans"/>
                <a:cs typeface="Open Sans"/>
                <a:sym typeface="Open Sans"/>
              </a:rPr>
              <a:t>overthewire.org/wargames/bandit</a:t>
            </a: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Introduction to GitHub at:   </a:t>
            </a:r>
            <a:r>
              <a:rPr lang="en-US" sz="2000" dirty="0">
                <a:latin typeface="Open Sans"/>
                <a:ea typeface="Open Sans"/>
                <a:cs typeface="Open Sans"/>
                <a:sym typeface="Open Sans"/>
              </a:rPr>
              <a:t>docs.github.com/</a:t>
            </a:r>
            <a:r>
              <a:rPr lang="en-US" sz="2000" dirty="0" err="1">
                <a:latin typeface="Open Sans"/>
                <a:ea typeface="Open Sans"/>
                <a:cs typeface="Open Sans"/>
                <a:sym typeface="Open Sans"/>
              </a:rPr>
              <a:t>en</a:t>
            </a:r>
            <a:r>
              <a:rPr lang="en-US" sz="2000" dirty="0">
                <a:latin typeface="Open Sans"/>
                <a:ea typeface="Open Sans"/>
                <a:cs typeface="Open Sans"/>
                <a:sym typeface="Open Sans"/>
              </a:rPr>
              <a:t>/get-started/</a:t>
            </a:r>
            <a:r>
              <a:rPr lang="en-US" sz="2000" dirty="0" err="1">
                <a:latin typeface="Open Sans"/>
                <a:ea typeface="Open Sans"/>
                <a:cs typeface="Open Sans"/>
                <a:sym typeface="Open Sans"/>
              </a:rPr>
              <a:t>quickstart</a:t>
            </a:r>
            <a:r>
              <a:rPr lang="en-US" sz="2000" dirty="0">
                <a:latin typeface="Open Sans"/>
                <a:ea typeface="Open Sans"/>
                <a:cs typeface="Open Sans"/>
                <a:sym typeface="Open Sans"/>
              </a:rPr>
              <a:t>/hello-world</a:t>
            </a: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Introduction to Version Control at: </a:t>
            </a:r>
            <a:r>
              <a:rPr lang="en-US" sz="2000" dirty="0">
                <a:latin typeface="Open Sans"/>
                <a:ea typeface="Open Sans"/>
                <a:cs typeface="Open Sans"/>
                <a:sym typeface="Open Sans"/>
              </a:rPr>
              <a:t>swcarpentry.github.io/git-novice</a:t>
            </a: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Introduction to VS Code at: </a:t>
            </a:r>
            <a:r>
              <a:rPr lang="en-US" sz="2000" dirty="0">
                <a:latin typeface="Open Sans"/>
                <a:ea typeface="Open Sans"/>
                <a:cs typeface="Open Sans"/>
                <a:sym typeface="Open Sans"/>
              </a:rPr>
              <a:t>code.visualstudio.com/docs/</a:t>
            </a:r>
            <a:r>
              <a:rPr lang="en-US" sz="2000" dirty="0" err="1">
                <a:latin typeface="Open Sans"/>
                <a:ea typeface="Open Sans"/>
                <a:cs typeface="Open Sans"/>
                <a:sym typeface="Open Sans"/>
              </a:rPr>
              <a:t>getstarted</a:t>
            </a:r>
            <a:r>
              <a:rPr lang="en-US" sz="2000" dirty="0">
                <a:latin typeface="Open Sans"/>
                <a:ea typeface="Open Sans"/>
                <a:cs typeface="Open Sans"/>
                <a:sym typeface="Open Sans"/>
              </a:rPr>
              <a:t>/</a:t>
            </a:r>
            <a:r>
              <a:rPr lang="en-US" sz="2000" dirty="0" err="1">
                <a:latin typeface="Open Sans"/>
                <a:ea typeface="Open Sans"/>
                <a:cs typeface="Open Sans"/>
                <a:sym typeface="Open Sans"/>
              </a:rPr>
              <a:t>introvideos</a:t>
            </a:r>
            <a:endParaRPr lang="en-US" sz="2000" dirty="0">
              <a:latin typeface="Open Sans"/>
              <a:ea typeface="Open Sans"/>
              <a:cs typeface="Open Sans"/>
              <a:sym typeface="Open Sans"/>
            </a:endParaRPr>
          </a:p>
          <a:p>
            <a:pPr marL="342900" marR="0" lvl="0" indent="-342900" algn="l" rtl="0">
              <a:spcBef>
                <a:spcPts val="1200"/>
              </a:spcBef>
              <a:spcAft>
                <a:spcPts val="0"/>
              </a:spcAft>
              <a:buClr>
                <a:srgbClr val="000000"/>
              </a:buClr>
              <a:buSzPts val="2400"/>
              <a:buFont typeface="Arial"/>
              <a:buChar char="•"/>
            </a:pPr>
            <a:r>
              <a:rPr lang="en-US" sz="2400" dirty="0">
                <a:latin typeface="Open Sans"/>
                <a:ea typeface="Open Sans"/>
                <a:cs typeface="Open Sans"/>
                <a:sym typeface="Open Sans"/>
              </a:rPr>
              <a:t>Introduction to GitHub </a:t>
            </a:r>
            <a:r>
              <a:rPr lang="en-US" sz="2400" dirty="0" err="1">
                <a:latin typeface="Open Sans"/>
                <a:ea typeface="Open Sans"/>
                <a:cs typeface="Open Sans"/>
                <a:sym typeface="Open Sans"/>
              </a:rPr>
              <a:t>CodeSpaces</a:t>
            </a:r>
            <a:r>
              <a:rPr lang="en-US" sz="2400" dirty="0">
                <a:latin typeface="Open Sans"/>
                <a:ea typeface="Open Sans"/>
                <a:cs typeface="Open Sans"/>
                <a:sym typeface="Open Sans"/>
              </a:rPr>
              <a:t> at: </a:t>
            </a:r>
            <a:r>
              <a:rPr lang="en-US" sz="2000" dirty="0">
                <a:latin typeface="Open Sans"/>
                <a:ea typeface="Open Sans"/>
                <a:cs typeface="Open Sans"/>
                <a:sym typeface="Open Sans"/>
              </a:rPr>
              <a:t>education.github.com/experiences/</a:t>
            </a:r>
            <a:r>
              <a:rPr lang="en-US" sz="2000" dirty="0" err="1">
                <a:latin typeface="Open Sans"/>
                <a:ea typeface="Open Sans"/>
                <a:cs typeface="Open Sans"/>
                <a:sym typeface="Open Sans"/>
              </a:rPr>
              <a:t>primer_codespaces</a:t>
            </a:r>
            <a:endParaRPr lang="en-US" sz="2000" dirty="0">
              <a:latin typeface="Open Sans"/>
              <a:ea typeface="Open Sans"/>
              <a:cs typeface="Open Sans"/>
              <a:sym typeface="Open Sans"/>
            </a:endParaRPr>
          </a:p>
        </p:txBody>
      </p:sp>
      <p:sp>
        <p:nvSpPr>
          <p:cNvPr id="101" name="Google Shape;101;p1"/>
          <p:cNvSpPr txBox="1"/>
          <p:nvPr/>
        </p:nvSpPr>
        <p:spPr>
          <a:xfrm>
            <a:off x="16981532" y="14927252"/>
            <a:ext cx="7315200" cy="45242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0" i="0" dirty="0">
                <a:solidFill>
                  <a:srgbClr val="000000"/>
                </a:solidFill>
                <a:latin typeface="Open Sans"/>
                <a:ea typeface="Open Sans"/>
                <a:cs typeface="Open Sans"/>
                <a:sym typeface="Open Sans"/>
              </a:rPr>
              <a:t>Introducin</a:t>
            </a:r>
            <a:r>
              <a:rPr lang="en-US" sz="2400" dirty="0">
                <a:latin typeface="Open Sans"/>
                <a:ea typeface="Open Sans"/>
                <a:cs typeface="Open Sans"/>
                <a:sym typeface="Open Sans"/>
              </a:rPr>
              <a:t>g freshmen to High Performance Computing will be done in the context of the history and basic information about computers. The module on computers includes the history of computing devices from tally sticks to supercomputers. When the students reach the period of the internet and its role in computing, students will be directed to online resources to learn about different cloud services, including online repositories and version control, cloud computing and high-performance remote computing.</a:t>
            </a:r>
            <a:endParaRPr dirty="0"/>
          </a:p>
        </p:txBody>
      </p:sp>
      <p:sp>
        <p:nvSpPr>
          <p:cNvPr id="103" name="Google Shape;103;p1"/>
          <p:cNvSpPr txBox="1"/>
          <p:nvPr/>
        </p:nvSpPr>
        <p:spPr>
          <a:xfrm>
            <a:off x="24885251" y="7916023"/>
            <a:ext cx="7315200" cy="374904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0" i="0">
                <a:solidFill>
                  <a:srgbClr val="000000"/>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a:t>
            </a:r>
            <a:endParaRPr/>
          </a:p>
        </p:txBody>
      </p:sp>
      <p:pic>
        <p:nvPicPr>
          <p:cNvPr id="104" name="Google Shape;104;p1"/>
          <p:cNvPicPr preferRelativeResize="0"/>
          <p:nvPr/>
        </p:nvPicPr>
        <p:blipFill rotWithShape="1">
          <a:blip r:embed="rId3">
            <a:alphaModFix/>
          </a:blip>
          <a:srcRect/>
          <a:stretch/>
        </p:blipFill>
        <p:spPr>
          <a:xfrm>
            <a:off x="31054512" y="30819"/>
            <a:ext cx="1463040" cy="1463040"/>
          </a:xfrm>
          <a:prstGeom prst="rect">
            <a:avLst/>
          </a:prstGeom>
          <a:noFill/>
          <a:ln>
            <a:noFill/>
          </a:ln>
        </p:spPr>
      </p:pic>
      <p:sp>
        <p:nvSpPr>
          <p:cNvPr id="105" name="Google Shape;105;p1"/>
          <p:cNvSpPr txBox="1"/>
          <p:nvPr/>
        </p:nvSpPr>
        <p:spPr>
          <a:xfrm>
            <a:off x="30709811" y="1479012"/>
            <a:ext cx="2152443" cy="3077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400" b="0" i="0">
                <a:solidFill>
                  <a:schemeClr val="lt1"/>
                </a:solidFill>
                <a:latin typeface="Arial"/>
                <a:ea typeface="Arial"/>
                <a:cs typeface="Arial"/>
                <a:sym typeface="Arial"/>
              </a:rPr>
              <a:t>SG</a:t>
            </a:r>
            <a:r>
              <a:rPr lang="en-US">
                <a:solidFill>
                  <a:schemeClr val="lt1"/>
                </a:solidFill>
              </a:rPr>
              <a:t>X3</a:t>
            </a:r>
            <a:r>
              <a:rPr lang="en-US" sz="1400" b="0" i="0">
                <a:solidFill>
                  <a:schemeClr val="lt1"/>
                </a:solidFill>
                <a:latin typeface="Arial"/>
                <a:ea typeface="Arial"/>
                <a:cs typeface="Arial"/>
                <a:sym typeface="Arial"/>
              </a:rPr>
              <a:t> award # </a:t>
            </a:r>
            <a:r>
              <a:rPr lang="en-US">
                <a:solidFill>
                  <a:schemeClr val="lt1"/>
                </a:solidFill>
              </a:rPr>
              <a:t>2231406</a:t>
            </a:r>
            <a:endParaRPr/>
          </a:p>
        </p:txBody>
      </p:sp>
      <p:sp>
        <p:nvSpPr>
          <p:cNvPr id="106" name="Google Shape;106;p1"/>
          <p:cNvSpPr txBox="1"/>
          <p:nvPr/>
        </p:nvSpPr>
        <p:spPr>
          <a:xfrm>
            <a:off x="2132900" y="171311"/>
            <a:ext cx="28576910" cy="132339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8000" b="1" i="0" u="none" strike="noStrike" dirty="0">
                <a:solidFill>
                  <a:srgbClr val="2B2B5F"/>
                </a:solidFill>
                <a:latin typeface="Calibri"/>
                <a:ea typeface="Calibri"/>
                <a:cs typeface="Calibri"/>
                <a:sym typeface="Calibri"/>
              </a:rPr>
              <a:t>Introducing High Performance Computing Concepts to Freshmen</a:t>
            </a:r>
            <a:endParaRPr sz="8000" b="1" dirty="0">
              <a:solidFill>
                <a:srgbClr val="2B2B5F"/>
              </a:solidFill>
            </a:endParaRPr>
          </a:p>
        </p:txBody>
      </p:sp>
      <p:sp>
        <p:nvSpPr>
          <p:cNvPr id="107" name="Google Shape;107;p1"/>
          <p:cNvSpPr/>
          <p:nvPr/>
        </p:nvSpPr>
        <p:spPr>
          <a:xfrm>
            <a:off x="26691602" y="13573335"/>
            <a:ext cx="5508848" cy="14630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dirty="0">
                <a:latin typeface="Calibri"/>
                <a:ea typeface="Calibri"/>
                <a:cs typeface="Calibri"/>
                <a:sym typeface="Calibri"/>
              </a:rPr>
              <a:t>Andrew Overton</a:t>
            </a:r>
            <a:endParaRPr dirty="0"/>
          </a:p>
          <a:p>
            <a:pPr marL="0" marR="0" lvl="0" indent="0" algn="l" rtl="0">
              <a:spcBef>
                <a:spcPts val="0"/>
              </a:spcBef>
              <a:spcAft>
                <a:spcPts val="0"/>
              </a:spcAft>
              <a:buNone/>
            </a:pPr>
            <a:r>
              <a:rPr lang="en-US" sz="2000" dirty="0">
                <a:latin typeface="Calibri"/>
                <a:ea typeface="Calibri"/>
                <a:cs typeface="Calibri"/>
                <a:sym typeface="Calibri"/>
              </a:rPr>
              <a:t>Jackson State University</a:t>
            </a:r>
            <a:endParaRPr dirty="0"/>
          </a:p>
          <a:p>
            <a:pPr marL="0" marR="0" lvl="0" indent="0" algn="l" rtl="0">
              <a:spcBef>
                <a:spcPts val="0"/>
              </a:spcBef>
              <a:spcAft>
                <a:spcPts val="0"/>
              </a:spcAft>
              <a:buNone/>
            </a:pPr>
            <a:r>
              <a:rPr lang="en-US" sz="2000" dirty="0">
                <a:latin typeface="Calibri"/>
                <a:ea typeface="Calibri"/>
                <a:cs typeface="Calibri"/>
                <a:sym typeface="Calibri"/>
              </a:rPr>
              <a:t>andrew.j.overton@jsums.edu</a:t>
            </a:r>
            <a:endParaRPr sz="2000" dirty="0">
              <a:solidFill>
                <a:srgbClr val="000000"/>
              </a:solidFill>
              <a:latin typeface="Times New Roman"/>
              <a:ea typeface="Times New Roman"/>
              <a:cs typeface="Times New Roman"/>
              <a:sym typeface="Times New Roman"/>
            </a:endParaRPr>
          </a:p>
        </p:txBody>
      </p:sp>
      <p:sp>
        <p:nvSpPr>
          <p:cNvPr id="110" name="Google Shape;110;p1"/>
          <p:cNvSpPr/>
          <p:nvPr/>
        </p:nvSpPr>
        <p:spPr>
          <a:xfrm>
            <a:off x="26691602" y="16158053"/>
            <a:ext cx="5508848" cy="14630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dirty="0">
                <a:solidFill>
                  <a:schemeClr val="dk1"/>
                </a:solidFill>
                <a:latin typeface="Calibri"/>
                <a:ea typeface="Calibri"/>
                <a:cs typeface="Calibri"/>
                <a:sym typeface="Calibri"/>
              </a:rPr>
              <a:t>Dr. Jacqueline Jackson</a:t>
            </a:r>
            <a:endParaRPr dirty="0"/>
          </a:p>
          <a:p>
            <a:pPr marL="0" marR="0" lvl="0" indent="0" algn="l" rtl="0">
              <a:spcBef>
                <a:spcPts val="0"/>
              </a:spcBef>
              <a:spcAft>
                <a:spcPts val="0"/>
              </a:spcAft>
              <a:buNone/>
            </a:pPr>
            <a:r>
              <a:rPr lang="en-US" sz="2000" dirty="0">
                <a:solidFill>
                  <a:schemeClr val="dk1"/>
                </a:solidFill>
                <a:latin typeface="Calibri"/>
                <a:ea typeface="Calibri"/>
                <a:cs typeface="Calibri"/>
                <a:sym typeface="Calibri"/>
              </a:rPr>
              <a:t>Jackson State University</a:t>
            </a:r>
            <a:endParaRPr dirty="0"/>
          </a:p>
          <a:p>
            <a:pPr marL="0" marR="0" lvl="0" indent="0" algn="l" rtl="0">
              <a:spcBef>
                <a:spcPts val="0"/>
              </a:spcBef>
              <a:spcAft>
                <a:spcPts val="0"/>
              </a:spcAft>
              <a:buNone/>
            </a:pPr>
            <a:r>
              <a:rPr lang="en-US" sz="2000" dirty="0">
                <a:solidFill>
                  <a:schemeClr val="dk1"/>
                </a:solidFill>
                <a:latin typeface="Calibri"/>
                <a:ea typeface="Calibri"/>
                <a:cs typeface="Calibri"/>
                <a:sym typeface="Calibri"/>
              </a:rPr>
              <a:t>jacqueline.m.Jackson@jsums.edu</a:t>
            </a:r>
            <a:endParaRPr sz="2000" dirty="0">
              <a:solidFill>
                <a:schemeClr val="dk1"/>
              </a:solidFill>
              <a:latin typeface="Times New Roman"/>
              <a:ea typeface="Times New Roman"/>
              <a:cs typeface="Times New Roman"/>
              <a:sym typeface="Times New Roman"/>
            </a:endParaRPr>
          </a:p>
        </p:txBody>
      </p:sp>
      <p:sp>
        <p:nvSpPr>
          <p:cNvPr id="111" name="Google Shape;111;p1"/>
          <p:cNvSpPr/>
          <p:nvPr/>
        </p:nvSpPr>
        <p:spPr>
          <a:xfrm>
            <a:off x="26691602" y="18742771"/>
            <a:ext cx="5508848" cy="146303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b="1" dirty="0">
                <a:solidFill>
                  <a:schemeClr val="dk1"/>
                </a:solidFill>
                <a:latin typeface="Calibri"/>
                <a:ea typeface="Calibri"/>
                <a:cs typeface="Calibri"/>
                <a:sym typeface="Calibri"/>
              </a:rPr>
              <a:t>HPC/Gateways Mentor</a:t>
            </a:r>
            <a:endParaRPr dirty="0"/>
          </a:p>
          <a:p>
            <a:pPr marL="0" marR="0" lvl="0" indent="0" algn="l" rtl="0">
              <a:spcBef>
                <a:spcPts val="0"/>
              </a:spcBef>
              <a:spcAft>
                <a:spcPts val="0"/>
              </a:spcAft>
              <a:buNone/>
            </a:pPr>
            <a:r>
              <a:rPr lang="en-US" sz="2000" dirty="0">
                <a:solidFill>
                  <a:schemeClr val="dk1"/>
                </a:solidFill>
                <a:latin typeface="Calibri"/>
                <a:ea typeface="Calibri"/>
                <a:cs typeface="Calibri"/>
                <a:sym typeface="Calibri"/>
              </a:rPr>
              <a:t>Dr. Alfred Watkins</a:t>
            </a:r>
            <a:endParaRPr dirty="0"/>
          </a:p>
          <a:p>
            <a:pPr marL="0" marR="0" lvl="0" indent="0" algn="l" rtl="0">
              <a:spcBef>
                <a:spcPts val="0"/>
              </a:spcBef>
              <a:spcAft>
                <a:spcPts val="0"/>
              </a:spcAft>
              <a:buNone/>
            </a:pPr>
            <a:r>
              <a:rPr lang="en-US" sz="2000" dirty="0">
                <a:solidFill>
                  <a:schemeClr val="dk1"/>
                </a:solidFill>
                <a:latin typeface="Calibri"/>
                <a:ea typeface="Calibri"/>
                <a:cs typeface="Calibri"/>
                <a:sym typeface="Calibri"/>
              </a:rPr>
              <a:t>Morehouse College</a:t>
            </a:r>
            <a:endParaRPr dirty="0"/>
          </a:p>
          <a:p>
            <a:pPr marL="0" marR="0" lvl="0" indent="0" algn="l" rtl="0">
              <a:spcBef>
                <a:spcPts val="0"/>
              </a:spcBef>
              <a:spcAft>
                <a:spcPts val="0"/>
              </a:spcAft>
              <a:buNone/>
            </a:pPr>
            <a:r>
              <a:rPr lang="en-US" sz="2000" dirty="0">
                <a:solidFill>
                  <a:schemeClr val="dk1"/>
                </a:solidFill>
                <a:latin typeface="Times New Roman"/>
                <a:ea typeface="Times New Roman"/>
                <a:cs typeface="Times New Roman"/>
                <a:sym typeface="Times New Roman"/>
              </a:rPr>
              <a:t>alfred.watkins@morehouse.edu</a:t>
            </a:r>
            <a:endParaRPr sz="2000" dirty="0">
              <a:solidFill>
                <a:schemeClr val="dk1"/>
              </a:solidFill>
              <a:latin typeface="Times New Roman"/>
              <a:ea typeface="Times New Roman"/>
              <a:cs typeface="Times New Roman"/>
              <a:sym typeface="Times New Roman"/>
            </a:endParaRPr>
          </a:p>
        </p:txBody>
      </p:sp>
      <p:sp>
        <p:nvSpPr>
          <p:cNvPr id="113" name="Google Shape;113;p1"/>
          <p:cNvSpPr/>
          <p:nvPr/>
        </p:nvSpPr>
        <p:spPr>
          <a:xfrm>
            <a:off x="24885251" y="12879202"/>
            <a:ext cx="7315200" cy="457200"/>
          </a:xfrm>
          <a:prstGeom prst="rect">
            <a:avLst/>
          </a:prstGeom>
          <a:solidFill>
            <a:srgbClr val="4682B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200" b="1">
                <a:solidFill>
                  <a:schemeClr val="lt1"/>
                </a:solidFill>
                <a:latin typeface="Calibri"/>
                <a:ea typeface="Calibri"/>
                <a:cs typeface="Calibri"/>
                <a:sym typeface="Calibri"/>
              </a:rPr>
              <a:t>Authors</a:t>
            </a:r>
            <a:endParaRPr/>
          </a:p>
        </p:txBody>
      </p:sp>
      <p:sp>
        <p:nvSpPr>
          <p:cNvPr id="114" name="Google Shape;114;p1"/>
          <p:cNvSpPr/>
          <p:nvPr/>
        </p:nvSpPr>
        <p:spPr>
          <a:xfrm>
            <a:off x="0" y="20326050"/>
            <a:ext cx="6291900" cy="1575300"/>
          </a:xfrm>
          <a:prstGeom prst="rect">
            <a:avLst/>
          </a:prstGeom>
          <a:solidFill>
            <a:schemeClr val="accent4"/>
          </a:solidFill>
          <a:ln w="76200" cap="flat" cmpd="sng">
            <a:solidFill>
              <a:srgbClr val="2B2B5F"/>
            </a:solidFill>
            <a:prstDash val="solid"/>
            <a:miter lim="800000"/>
            <a:headEnd type="none" w="sm" len="sm"/>
            <a:tailEnd type="none" w="sm" len="sm"/>
          </a:ln>
        </p:spPr>
        <p:txBody>
          <a:bodyPr spcFirstLastPara="1" wrap="square" lIns="91425" tIns="45700" rIns="91425" bIns="45700" anchor="ctr" anchorCtr="0">
            <a:noAutofit/>
          </a:bodyPr>
          <a:lstStyle/>
          <a:p>
            <a:pPr marL="457200" marR="0" lvl="1" indent="0" algn="l" rtl="0">
              <a:spcBef>
                <a:spcPts val="0"/>
              </a:spcBef>
              <a:spcAft>
                <a:spcPts val="0"/>
              </a:spcAft>
              <a:buNone/>
            </a:pPr>
            <a:r>
              <a:rPr lang="en-US" sz="4000" b="1" i="0" u="none" strike="noStrike" cap="none">
                <a:solidFill>
                  <a:srgbClr val="2B2B5F"/>
                </a:solidFill>
                <a:latin typeface="Calibri"/>
                <a:ea typeface="Calibri"/>
                <a:cs typeface="Calibri"/>
                <a:sym typeface="Calibri"/>
              </a:rPr>
              <a:t>Your feedback</a:t>
            </a:r>
            <a:br>
              <a:rPr lang="en-US" sz="4000" b="1" i="0" u="none" strike="noStrike" cap="none">
                <a:solidFill>
                  <a:srgbClr val="2B2B5F"/>
                </a:solidFill>
                <a:latin typeface="Calibri"/>
                <a:ea typeface="Calibri"/>
                <a:cs typeface="Calibri"/>
                <a:sym typeface="Calibri"/>
              </a:rPr>
            </a:br>
            <a:r>
              <a:rPr lang="en-US" sz="4000" b="1" i="0" u="none" strike="noStrike" cap="none">
                <a:solidFill>
                  <a:srgbClr val="2B2B5F"/>
                </a:solidFill>
                <a:latin typeface="Calibri"/>
                <a:ea typeface="Calibri"/>
                <a:cs typeface="Calibri"/>
                <a:sym typeface="Calibri"/>
              </a:rPr>
              <a:t>is welcome</a:t>
            </a:r>
            <a:r>
              <a:rPr lang="en-US" sz="4000" b="1">
                <a:solidFill>
                  <a:srgbClr val="2B2B5F"/>
                </a:solidFill>
                <a:latin typeface="Calibri"/>
                <a:ea typeface="Calibri"/>
                <a:cs typeface="Calibri"/>
                <a:sym typeface="Calibri"/>
              </a:rPr>
              <a:t>!</a:t>
            </a:r>
            <a:r>
              <a:rPr lang="en-US" sz="4000" b="1" i="0" u="none" strike="noStrike" cap="none">
                <a:solidFill>
                  <a:srgbClr val="2B2B5F"/>
                </a:solidFill>
                <a:latin typeface="Calibri"/>
                <a:ea typeface="Calibri"/>
                <a:cs typeface="Calibri"/>
                <a:sym typeface="Calibri"/>
              </a:rPr>
              <a:t> </a:t>
            </a:r>
            <a:endParaRPr sz="4000" b="1" i="0" u="none" strike="noStrike" cap="none">
              <a:solidFill>
                <a:srgbClr val="2B2B5F"/>
              </a:solidFill>
              <a:latin typeface="Calibri"/>
              <a:ea typeface="Calibri"/>
              <a:cs typeface="Calibri"/>
              <a:sym typeface="Calibri"/>
            </a:endParaRPr>
          </a:p>
        </p:txBody>
      </p:sp>
      <p:pic>
        <p:nvPicPr>
          <p:cNvPr id="115" name="Google Shape;115;p1"/>
          <p:cNvPicPr preferRelativeResize="0"/>
          <p:nvPr/>
        </p:nvPicPr>
        <p:blipFill>
          <a:blip r:embed="rId4">
            <a:alphaModFix/>
          </a:blip>
          <a:stretch>
            <a:fillRect/>
          </a:stretch>
        </p:blipFill>
        <p:spPr>
          <a:xfrm>
            <a:off x="118250" y="82150"/>
            <a:ext cx="2014650" cy="2014650"/>
          </a:xfrm>
          <a:prstGeom prst="rect">
            <a:avLst/>
          </a:prstGeom>
          <a:noFill/>
          <a:ln>
            <a:noFill/>
          </a:ln>
        </p:spPr>
      </p:pic>
      <p:pic>
        <p:nvPicPr>
          <p:cNvPr id="116" name="Google Shape;116;p1"/>
          <p:cNvPicPr preferRelativeResize="0"/>
          <p:nvPr/>
        </p:nvPicPr>
        <p:blipFill>
          <a:blip r:embed="rId5">
            <a:alphaModFix/>
          </a:blip>
          <a:stretch>
            <a:fillRect/>
          </a:stretch>
        </p:blipFill>
        <p:spPr>
          <a:xfrm>
            <a:off x="3704150" y="20446938"/>
            <a:ext cx="952500" cy="1333500"/>
          </a:xfrm>
          <a:prstGeom prst="rect">
            <a:avLst/>
          </a:prstGeom>
          <a:noFill/>
          <a:ln>
            <a:noFill/>
          </a:ln>
        </p:spPr>
      </p:pic>
      <p:pic>
        <p:nvPicPr>
          <p:cNvPr id="117" name="Google Shape;117;p1"/>
          <p:cNvPicPr preferRelativeResize="0"/>
          <p:nvPr/>
        </p:nvPicPr>
        <p:blipFill rotWithShape="1">
          <a:blip r:embed="rId6">
            <a:alphaModFix/>
          </a:blip>
          <a:srcRect l="23954" r="30057" b="28891"/>
          <a:stretch/>
        </p:blipFill>
        <p:spPr>
          <a:xfrm>
            <a:off x="4872875" y="20510223"/>
            <a:ext cx="1206971" cy="1206950"/>
          </a:xfrm>
          <a:prstGeom prst="rect">
            <a:avLst/>
          </a:prstGeom>
          <a:noFill/>
          <a:ln w="19050" cap="flat" cmpd="sng">
            <a:solidFill>
              <a:srgbClr val="2B2B5F"/>
            </a:solidFill>
            <a:prstDash val="solid"/>
            <a:miter lim="8000"/>
            <a:headEnd type="none" w="sm" len="sm"/>
            <a:tailEnd type="none" w="sm" len="sm"/>
          </a:ln>
        </p:spPr>
      </p:pic>
      <p:pic>
        <p:nvPicPr>
          <p:cNvPr id="3" name="Picture 2" descr="A person with a beard and mustache&#10;&#10;Description automatically generated">
            <a:extLst>
              <a:ext uri="{FF2B5EF4-FFF2-40B4-BE49-F238E27FC236}">
                <a16:creationId xmlns:a16="http://schemas.microsoft.com/office/drawing/2014/main" id="{E58502A4-DEC3-B689-A9D6-9D3ADA9B229C}"/>
              </a:ext>
            </a:extLst>
          </p:cNvPr>
          <p:cNvPicPr>
            <a:picLocks noChangeAspect="1"/>
          </p:cNvPicPr>
          <p:nvPr/>
        </p:nvPicPr>
        <p:blipFill>
          <a:blip r:embed="rId7"/>
          <a:stretch>
            <a:fillRect/>
          </a:stretch>
        </p:blipFill>
        <p:spPr>
          <a:xfrm>
            <a:off x="24904646" y="13635120"/>
            <a:ext cx="1557745" cy="2336618"/>
          </a:xfrm>
          <a:prstGeom prst="rect">
            <a:avLst/>
          </a:prstGeom>
        </p:spPr>
      </p:pic>
      <p:pic>
        <p:nvPicPr>
          <p:cNvPr id="7" name="Picture 6" descr="A person smiling at camera&#10;&#10;Description automatically generated">
            <a:extLst>
              <a:ext uri="{FF2B5EF4-FFF2-40B4-BE49-F238E27FC236}">
                <a16:creationId xmlns:a16="http://schemas.microsoft.com/office/drawing/2014/main" id="{22B3463A-CB41-6F41-515A-C95E52FBF510}"/>
              </a:ext>
            </a:extLst>
          </p:cNvPr>
          <p:cNvPicPr>
            <a:picLocks noChangeAspect="1"/>
          </p:cNvPicPr>
          <p:nvPr/>
        </p:nvPicPr>
        <p:blipFill>
          <a:blip r:embed="rId8"/>
          <a:stretch>
            <a:fillRect/>
          </a:stretch>
        </p:blipFill>
        <p:spPr>
          <a:xfrm rot="5400000">
            <a:off x="24638029" y="16532536"/>
            <a:ext cx="2132948" cy="1599711"/>
          </a:xfrm>
          <a:prstGeom prst="rect">
            <a:avLst/>
          </a:prstGeom>
        </p:spPr>
      </p:pic>
      <p:pic>
        <p:nvPicPr>
          <p:cNvPr id="9" name="Picture 8" descr="A person in a suit touching his chin&#10;&#10;Description automatically generated">
            <a:extLst>
              <a:ext uri="{FF2B5EF4-FFF2-40B4-BE49-F238E27FC236}">
                <a16:creationId xmlns:a16="http://schemas.microsoft.com/office/drawing/2014/main" id="{7D9097E2-8943-2C3D-FB75-6DB599B914BF}"/>
              </a:ext>
            </a:extLst>
          </p:cNvPr>
          <p:cNvPicPr>
            <a:picLocks noChangeAspect="1"/>
          </p:cNvPicPr>
          <p:nvPr/>
        </p:nvPicPr>
        <p:blipFill>
          <a:blip r:embed="rId9"/>
          <a:stretch>
            <a:fillRect/>
          </a:stretch>
        </p:blipFill>
        <p:spPr>
          <a:xfrm>
            <a:off x="24885251" y="18702464"/>
            <a:ext cx="1557745" cy="233661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628</TotalTime>
  <Words>837</Words>
  <Application>Microsoft Office PowerPoint</Application>
  <PresentationFormat>Custom</PresentationFormat>
  <Paragraphs>60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Open Sans</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 Wood</dc:creator>
  <cp:lastModifiedBy>Andrew Overton</cp:lastModifiedBy>
  <cp:revision>4</cp:revision>
  <dcterms:created xsi:type="dcterms:W3CDTF">2022-08-16T17:08:39Z</dcterms:created>
  <dcterms:modified xsi:type="dcterms:W3CDTF">2023-10-25T20:22:03Z</dcterms:modified>
</cp:coreProperties>
</file>